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8827"/>
  <workbookPr/>
  <mc:AlternateContent xmlns:mc="http://schemas.openxmlformats.org/markup-compatibility/2006">
    <mc:Choice Requires="x15">
      <x15ac:absPath xmlns:x15ac="http://schemas.microsoft.com/office/spreadsheetml/2010/11/ac" url="I:\QUALITY\_QIP\QIP_Perinatal\2025-26\Submissions\Submission Template\"/>
    </mc:Choice>
  </mc:AlternateContent>
  <xr:revisionPtr revIDLastSave="0" documentId="13_ncr:1_{DA5E5BE1-DFCC-47C9-A750-B88D0154B492}" xr6:coauthVersionLast="47" xr6:coauthVersionMax="47" xr10:uidLastSave="{00000000-0000-0000-0000-000000000000}"/>
  <bookViews>
    <workbookView xWindow="-108" yWindow="-108" windowWidth="23256" windowHeight="12576" xr2:uid="{00000000-000D-0000-FFFF-FFFF00000000}"/>
  </bookViews>
  <sheets>
    <sheet name="Example" sheetId="20" r:id="rId1"/>
    <sheet name="July 2025" sheetId="6" r:id="rId2"/>
    <sheet name="Aug" sheetId="21" r:id="rId3"/>
    <sheet name="Sep" sheetId="22" r:id="rId4"/>
    <sheet name="Oct" sheetId="23" r:id="rId5"/>
    <sheet name="Nov" sheetId="24" r:id="rId6"/>
    <sheet name="Dec" sheetId="25" r:id="rId7"/>
    <sheet name="Jan 2026" sheetId="26" r:id="rId8"/>
    <sheet name="Feb" sheetId="28" r:id="rId9"/>
    <sheet name="Mar" sheetId="30" r:id="rId10"/>
    <sheet name="Apr" sheetId="29" r:id="rId11"/>
    <sheet name="May" sheetId="31" r:id="rId12"/>
    <sheet name="June" sheetId="27" r:id="rId13"/>
    <sheet name="Depression Scale List" sheetId="5" r:id="rId14"/>
    <sheet name="Sheet1" sheetId="2" state="hidden" r:id="rId15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K66" i="31" l="1"/>
  <c r="B66" i="31"/>
  <c r="K65" i="31"/>
  <c r="B65" i="31"/>
  <c r="K64" i="31"/>
  <c r="B64" i="31"/>
  <c r="K63" i="31"/>
  <c r="B63" i="31"/>
  <c r="K62" i="31"/>
  <c r="B62" i="31"/>
  <c r="K61" i="31"/>
  <c r="B61" i="31"/>
  <c r="K60" i="31"/>
  <c r="B60" i="31"/>
  <c r="K59" i="31"/>
  <c r="B59" i="31"/>
  <c r="K58" i="31"/>
  <c r="B58" i="31"/>
  <c r="K57" i="31"/>
  <c r="B57" i="31"/>
  <c r="K56" i="31"/>
  <c r="B56" i="31"/>
  <c r="K55" i="31"/>
  <c r="B55" i="31"/>
  <c r="K54" i="31"/>
  <c r="B54" i="31"/>
  <c r="K53" i="31"/>
  <c r="B53" i="31"/>
  <c r="K52" i="31"/>
  <c r="B52" i="31"/>
  <c r="K51" i="31"/>
  <c r="B51" i="31"/>
  <c r="K50" i="31"/>
  <c r="B50" i="31"/>
  <c r="K49" i="31"/>
  <c r="B49" i="31"/>
  <c r="K48" i="31"/>
  <c r="B48" i="31"/>
  <c r="K47" i="31"/>
  <c r="B47" i="31"/>
  <c r="K46" i="31"/>
  <c r="B46" i="31"/>
  <c r="K45" i="31"/>
  <c r="B45" i="31"/>
  <c r="K44" i="31"/>
  <c r="B44" i="31"/>
  <c r="K43" i="31"/>
  <c r="B43" i="31"/>
  <c r="K42" i="31"/>
  <c r="B42" i="31"/>
  <c r="K41" i="31"/>
  <c r="B41" i="31"/>
  <c r="K40" i="31"/>
  <c r="B40" i="31"/>
  <c r="K39" i="31"/>
  <c r="B39" i="31"/>
  <c r="K38" i="31"/>
  <c r="B38" i="31"/>
  <c r="K37" i="31"/>
  <c r="B37" i="31"/>
  <c r="K36" i="31"/>
  <c r="B36" i="31"/>
  <c r="K35" i="31"/>
  <c r="B35" i="31"/>
  <c r="K34" i="31"/>
  <c r="B34" i="31"/>
  <c r="K33" i="31"/>
  <c r="B33" i="31"/>
  <c r="K32" i="31"/>
  <c r="B32" i="31"/>
  <c r="K31" i="31"/>
  <c r="B31" i="31"/>
  <c r="K30" i="31"/>
  <c r="B30" i="31"/>
  <c r="K29" i="31"/>
  <c r="B29" i="31"/>
  <c r="K28" i="31"/>
  <c r="B28" i="31"/>
  <c r="K27" i="31"/>
  <c r="B27" i="31"/>
  <c r="K26" i="31"/>
  <c r="B26" i="31"/>
  <c r="K25" i="31"/>
  <c r="B25" i="31"/>
  <c r="K24" i="31"/>
  <c r="B24" i="31"/>
  <c r="K23" i="31"/>
  <c r="B23" i="31"/>
  <c r="K22" i="31"/>
  <c r="B22" i="31"/>
  <c r="K21" i="31"/>
  <c r="B21" i="31"/>
  <c r="K20" i="31"/>
  <c r="B20" i="31"/>
  <c r="K19" i="31"/>
  <c r="B19" i="31"/>
  <c r="K18" i="31"/>
  <c r="B18" i="31"/>
  <c r="K17" i="31"/>
  <c r="B17" i="31"/>
  <c r="K16" i="31"/>
  <c r="B16" i="31"/>
  <c r="K15" i="31"/>
  <c r="B15" i="31"/>
  <c r="K14" i="31"/>
  <c r="B14" i="31"/>
  <c r="K13" i="31"/>
  <c r="B13" i="31"/>
  <c r="K12" i="31"/>
  <c r="B12" i="31"/>
  <c r="K11" i="31"/>
  <c r="B11" i="31"/>
  <c r="K10" i="31"/>
  <c r="B10" i="31"/>
  <c r="K9" i="31"/>
  <c r="B9" i="31"/>
  <c r="K8" i="31"/>
  <c r="B8" i="31"/>
  <c r="K7" i="31"/>
  <c r="B7" i="31"/>
  <c r="K6" i="31"/>
  <c r="B6" i="31"/>
  <c r="K66" i="30"/>
  <c r="B66" i="30"/>
  <c r="K65" i="30"/>
  <c r="B65" i="30"/>
  <c r="K64" i="30"/>
  <c r="B64" i="30"/>
  <c r="K63" i="30"/>
  <c r="B63" i="30"/>
  <c r="K62" i="30"/>
  <c r="B62" i="30"/>
  <c r="K61" i="30"/>
  <c r="B61" i="30"/>
  <c r="K60" i="30"/>
  <c r="B60" i="30"/>
  <c r="K59" i="30"/>
  <c r="B59" i="30"/>
  <c r="K58" i="30"/>
  <c r="B58" i="30"/>
  <c r="K57" i="30"/>
  <c r="B57" i="30"/>
  <c r="K56" i="30"/>
  <c r="B56" i="30"/>
  <c r="K55" i="30"/>
  <c r="B55" i="30"/>
  <c r="K54" i="30"/>
  <c r="B54" i="30"/>
  <c r="K53" i="30"/>
  <c r="B53" i="30"/>
  <c r="K52" i="30"/>
  <c r="B52" i="30"/>
  <c r="K51" i="30"/>
  <c r="B51" i="30"/>
  <c r="K50" i="30"/>
  <c r="B50" i="30"/>
  <c r="K49" i="30"/>
  <c r="B49" i="30"/>
  <c r="K48" i="30"/>
  <c r="B48" i="30"/>
  <c r="K47" i="30"/>
  <c r="B47" i="30"/>
  <c r="K46" i="30"/>
  <c r="B46" i="30"/>
  <c r="K45" i="30"/>
  <c r="B45" i="30"/>
  <c r="K44" i="30"/>
  <c r="B44" i="30"/>
  <c r="K43" i="30"/>
  <c r="B43" i="30"/>
  <c r="K42" i="30"/>
  <c r="B42" i="30"/>
  <c r="K41" i="30"/>
  <c r="B41" i="30"/>
  <c r="K40" i="30"/>
  <c r="B40" i="30"/>
  <c r="K39" i="30"/>
  <c r="B39" i="30"/>
  <c r="K38" i="30"/>
  <c r="B38" i="30"/>
  <c r="K37" i="30"/>
  <c r="B37" i="30"/>
  <c r="K36" i="30"/>
  <c r="B36" i="30"/>
  <c r="K35" i="30"/>
  <c r="B35" i="30"/>
  <c r="K34" i="30"/>
  <c r="B34" i="30"/>
  <c r="K33" i="30"/>
  <c r="B33" i="30"/>
  <c r="K32" i="30"/>
  <c r="B32" i="30"/>
  <c r="K31" i="30"/>
  <c r="B31" i="30"/>
  <c r="K30" i="30"/>
  <c r="B30" i="30"/>
  <c r="K29" i="30"/>
  <c r="B29" i="30"/>
  <c r="K28" i="30"/>
  <c r="B28" i="30"/>
  <c r="K27" i="30"/>
  <c r="B27" i="30"/>
  <c r="K26" i="30"/>
  <c r="B26" i="30"/>
  <c r="K25" i="30"/>
  <c r="B25" i="30"/>
  <c r="K24" i="30"/>
  <c r="B24" i="30"/>
  <c r="K23" i="30"/>
  <c r="B23" i="30"/>
  <c r="K22" i="30"/>
  <c r="B22" i="30"/>
  <c r="K21" i="30"/>
  <c r="B21" i="30"/>
  <c r="K20" i="30"/>
  <c r="B20" i="30"/>
  <c r="K19" i="30"/>
  <c r="B19" i="30"/>
  <c r="K18" i="30"/>
  <c r="B18" i="30"/>
  <c r="K17" i="30"/>
  <c r="B17" i="30"/>
  <c r="K16" i="30"/>
  <c r="B16" i="30"/>
  <c r="K15" i="30"/>
  <c r="B15" i="30"/>
  <c r="K14" i="30"/>
  <c r="B14" i="30"/>
  <c r="K13" i="30"/>
  <c r="B13" i="30"/>
  <c r="K12" i="30"/>
  <c r="B12" i="30"/>
  <c r="K11" i="30"/>
  <c r="B11" i="30"/>
  <c r="K10" i="30"/>
  <c r="B10" i="30"/>
  <c r="K9" i="30"/>
  <c r="B9" i="30"/>
  <c r="K8" i="30"/>
  <c r="B8" i="30"/>
  <c r="K7" i="30"/>
  <c r="B7" i="30"/>
  <c r="K6" i="30"/>
  <c r="B6" i="30"/>
  <c r="K66" i="29"/>
  <c r="B66" i="29"/>
  <c r="K65" i="29"/>
  <c r="B65" i="29"/>
  <c r="K64" i="29"/>
  <c r="B64" i="29"/>
  <c r="K63" i="29"/>
  <c r="B63" i="29"/>
  <c r="K62" i="29"/>
  <c r="B62" i="29"/>
  <c r="K61" i="29"/>
  <c r="B61" i="29"/>
  <c r="K60" i="29"/>
  <c r="B60" i="29"/>
  <c r="K59" i="29"/>
  <c r="B59" i="29"/>
  <c r="K58" i="29"/>
  <c r="B58" i="29"/>
  <c r="K57" i="29"/>
  <c r="B57" i="29"/>
  <c r="K56" i="29"/>
  <c r="B56" i="29"/>
  <c r="K55" i="29"/>
  <c r="B55" i="29"/>
  <c r="K54" i="29"/>
  <c r="B54" i="29"/>
  <c r="K53" i="29"/>
  <c r="B53" i="29"/>
  <c r="K52" i="29"/>
  <c r="B52" i="29"/>
  <c r="K51" i="29"/>
  <c r="B51" i="29"/>
  <c r="K50" i="29"/>
  <c r="B50" i="29"/>
  <c r="K49" i="29"/>
  <c r="B49" i="29"/>
  <c r="K48" i="29"/>
  <c r="B48" i="29"/>
  <c r="K47" i="29"/>
  <c r="B47" i="29"/>
  <c r="K46" i="29"/>
  <c r="B46" i="29"/>
  <c r="K45" i="29"/>
  <c r="B45" i="29"/>
  <c r="K44" i="29"/>
  <c r="B44" i="29"/>
  <c r="K43" i="29"/>
  <c r="B43" i="29"/>
  <c r="K42" i="29"/>
  <c r="B42" i="29"/>
  <c r="K41" i="29"/>
  <c r="B41" i="29"/>
  <c r="K40" i="29"/>
  <c r="B40" i="29"/>
  <c r="K39" i="29"/>
  <c r="B39" i="29"/>
  <c r="K38" i="29"/>
  <c r="B38" i="29"/>
  <c r="K37" i="29"/>
  <c r="B37" i="29"/>
  <c r="K36" i="29"/>
  <c r="B36" i="29"/>
  <c r="K35" i="29"/>
  <c r="B35" i="29"/>
  <c r="K34" i="29"/>
  <c r="B34" i="29"/>
  <c r="K33" i="29"/>
  <c r="B33" i="29"/>
  <c r="K32" i="29"/>
  <c r="B32" i="29"/>
  <c r="K31" i="29"/>
  <c r="B31" i="29"/>
  <c r="K30" i="29"/>
  <c r="B30" i="29"/>
  <c r="K29" i="29"/>
  <c r="B29" i="29"/>
  <c r="K28" i="29"/>
  <c r="B28" i="29"/>
  <c r="K27" i="29"/>
  <c r="B27" i="29"/>
  <c r="K26" i="29"/>
  <c r="B26" i="29"/>
  <c r="K25" i="29"/>
  <c r="B25" i="29"/>
  <c r="K24" i="29"/>
  <c r="B24" i="29"/>
  <c r="K23" i="29"/>
  <c r="B23" i="29"/>
  <c r="K22" i="29"/>
  <c r="B22" i="29"/>
  <c r="K21" i="29"/>
  <c r="B21" i="29"/>
  <c r="K20" i="29"/>
  <c r="B20" i="29"/>
  <c r="K19" i="29"/>
  <c r="B19" i="29"/>
  <c r="K18" i="29"/>
  <c r="B18" i="29"/>
  <c r="K17" i="29"/>
  <c r="B17" i="29"/>
  <c r="K16" i="29"/>
  <c r="B16" i="29"/>
  <c r="K15" i="29"/>
  <c r="B15" i="29"/>
  <c r="K14" i="29"/>
  <c r="B14" i="29"/>
  <c r="K13" i="29"/>
  <c r="B13" i="29"/>
  <c r="K12" i="29"/>
  <c r="B12" i="29"/>
  <c r="K11" i="29"/>
  <c r="B11" i="29"/>
  <c r="K10" i="29"/>
  <c r="B10" i="29"/>
  <c r="K9" i="29"/>
  <c r="B9" i="29"/>
  <c r="K8" i="29"/>
  <c r="B8" i="29"/>
  <c r="K7" i="29"/>
  <c r="B7" i="29"/>
  <c r="K6" i="29"/>
  <c r="B6" i="29"/>
  <c r="K66" i="28"/>
  <c r="B66" i="28"/>
  <c r="K65" i="28"/>
  <c r="B65" i="28"/>
  <c r="K64" i="28"/>
  <c r="B64" i="28"/>
  <c r="K63" i="28"/>
  <c r="B63" i="28"/>
  <c r="K62" i="28"/>
  <c r="B62" i="28"/>
  <c r="K61" i="28"/>
  <c r="B61" i="28"/>
  <c r="K60" i="28"/>
  <c r="B60" i="28"/>
  <c r="K59" i="28"/>
  <c r="B59" i="28"/>
  <c r="K58" i="28"/>
  <c r="B58" i="28"/>
  <c r="K57" i="28"/>
  <c r="B57" i="28"/>
  <c r="K56" i="28"/>
  <c r="B56" i="28"/>
  <c r="K55" i="28"/>
  <c r="B55" i="28"/>
  <c r="K54" i="28"/>
  <c r="B54" i="28"/>
  <c r="K53" i="28"/>
  <c r="B53" i="28"/>
  <c r="K52" i="28"/>
  <c r="B52" i="28"/>
  <c r="K51" i="28"/>
  <c r="B51" i="28"/>
  <c r="K50" i="28"/>
  <c r="B50" i="28"/>
  <c r="K49" i="28"/>
  <c r="B49" i="28"/>
  <c r="K48" i="28"/>
  <c r="B48" i="28"/>
  <c r="K47" i="28"/>
  <c r="B47" i="28"/>
  <c r="K46" i="28"/>
  <c r="B46" i="28"/>
  <c r="K45" i="28"/>
  <c r="B45" i="28"/>
  <c r="K44" i="28"/>
  <c r="B44" i="28"/>
  <c r="K43" i="28"/>
  <c r="B43" i="28"/>
  <c r="K42" i="28"/>
  <c r="B42" i="28"/>
  <c r="K41" i="28"/>
  <c r="B41" i="28"/>
  <c r="K40" i="28"/>
  <c r="B40" i="28"/>
  <c r="K39" i="28"/>
  <c r="B39" i="28"/>
  <c r="K38" i="28"/>
  <c r="B38" i="28"/>
  <c r="K37" i="28"/>
  <c r="B37" i="28"/>
  <c r="K36" i="28"/>
  <c r="B36" i="28"/>
  <c r="K35" i="28"/>
  <c r="B35" i="28"/>
  <c r="K34" i="28"/>
  <c r="B34" i="28"/>
  <c r="K33" i="28"/>
  <c r="B33" i="28"/>
  <c r="K32" i="28"/>
  <c r="B32" i="28"/>
  <c r="K31" i="28"/>
  <c r="B31" i="28"/>
  <c r="K30" i="28"/>
  <c r="B30" i="28"/>
  <c r="K29" i="28"/>
  <c r="B29" i="28"/>
  <c r="K28" i="28"/>
  <c r="B28" i="28"/>
  <c r="K27" i="28"/>
  <c r="B27" i="28"/>
  <c r="K26" i="28"/>
  <c r="B26" i="28"/>
  <c r="K25" i="28"/>
  <c r="B25" i="28"/>
  <c r="K24" i="28"/>
  <c r="B24" i="28"/>
  <c r="K23" i="28"/>
  <c r="B23" i="28"/>
  <c r="K22" i="28"/>
  <c r="B22" i="28"/>
  <c r="K21" i="28"/>
  <c r="B21" i="28"/>
  <c r="K20" i="28"/>
  <c r="B20" i="28"/>
  <c r="K19" i="28"/>
  <c r="B19" i="28"/>
  <c r="K18" i="28"/>
  <c r="B18" i="28"/>
  <c r="K17" i="28"/>
  <c r="B17" i="28"/>
  <c r="K16" i="28"/>
  <c r="B16" i="28"/>
  <c r="K15" i="28"/>
  <c r="B15" i="28"/>
  <c r="K14" i="28"/>
  <c r="B14" i="28"/>
  <c r="K13" i="28"/>
  <c r="B13" i="28"/>
  <c r="K12" i="28"/>
  <c r="B12" i="28"/>
  <c r="K11" i="28"/>
  <c r="B11" i="28"/>
  <c r="K10" i="28"/>
  <c r="B10" i="28"/>
  <c r="K9" i="28"/>
  <c r="B9" i="28"/>
  <c r="K8" i="28"/>
  <c r="B8" i="28"/>
  <c r="K7" i="28"/>
  <c r="B7" i="28"/>
  <c r="K6" i="28"/>
  <c r="B6" i="28"/>
  <c r="K66" i="27"/>
  <c r="B66" i="27"/>
  <c r="K65" i="27"/>
  <c r="B65" i="27"/>
  <c r="K64" i="27"/>
  <c r="B64" i="27"/>
  <c r="K63" i="27"/>
  <c r="B63" i="27"/>
  <c r="K62" i="27"/>
  <c r="B62" i="27"/>
  <c r="K61" i="27"/>
  <c r="B61" i="27"/>
  <c r="K60" i="27"/>
  <c r="B60" i="27"/>
  <c r="K59" i="27"/>
  <c r="B59" i="27"/>
  <c r="K58" i="27"/>
  <c r="B58" i="27"/>
  <c r="K57" i="27"/>
  <c r="B57" i="27"/>
  <c r="K56" i="27"/>
  <c r="B56" i="27"/>
  <c r="K55" i="27"/>
  <c r="B55" i="27"/>
  <c r="K54" i="27"/>
  <c r="B54" i="27"/>
  <c r="K53" i="27"/>
  <c r="B53" i="27"/>
  <c r="K52" i="27"/>
  <c r="B52" i="27"/>
  <c r="K51" i="27"/>
  <c r="B51" i="27"/>
  <c r="K50" i="27"/>
  <c r="B50" i="27"/>
  <c r="K49" i="27"/>
  <c r="B49" i="27"/>
  <c r="K48" i="27"/>
  <c r="B48" i="27"/>
  <c r="K47" i="27"/>
  <c r="B47" i="27"/>
  <c r="K46" i="27"/>
  <c r="B46" i="27"/>
  <c r="K45" i="27"/>
  <c r="B45" i="27"/>
  <c r="K44" i="27"/>
  <c r="B44" i="27"/>
  <c r="K43" i="27"/>
  <c r="B43" i="27"/>
  <c r="K42" i="27"/>
  <c r="B42" i="27"/>
  <c r="K41" i="27"/>
  <c r="B41" i="27"/>
  <c r="K40" i="27"/>
  <c r="B40" i="27"/>
  <c r="K39" i="27"/>
  <c r="B39" i="27"/>
  <c r="K38" i="27"/>
  <c r="B38" i="27"/>
  <c r="K37" i="27"/>
  <c r="B37" i="27"/>
  <c r="K36" i="27"/>
  <c r="B36" i="27"/>
  <c r="K35" i="27"/>
  <c r="B35" i="27"/>
  <c r="K34" i="27"/>
  <c r="B34" i="27"/>
  <c r="K33" i="27"/>
  <c r="B33" i="27"/>
  <c r="K32" i="27"/>
  <c r="B32" i="27"/>
  <c r="K31" i="27"/>
  <c r="B31" i="27"/>
  <c r="K30" i="27"/>
  <c r="B30" i="27"/>
  <c r="K29" i="27"/>
  <c r="B29" i="27"/>
  <c r="K28" i="27"/>
  <c r="B28" i="27"/>
  <c r="K27" i="27"/>
  <c r="B27" i="27"/>
  <c r="K26" i="27"/>
  <c r="B26" i="27"/>
  <c r="K25" i="27"/>
  <c r="B25" i="27"/>
  <c r="K24" i="27"/>
  <c r="B24" i="27"/>
  <c r="K23" i="27"/>
  <c r="B23" i="27"/>
  <c r="K22" i="27"/>
  <c r="B22" i="27"/>
  <c r="K21" i="27"/>
  <c r="B21" i="27"/>
  <c r="K20" i="27"/>
  <c r="B20" i="27"/>
  <c r="K19" i="27"/>
  <c r="B19" i="27"/>
  <c r="K18" i="27"/>
  <c r="B18" i="27"/>
  <c r="K17" i="27"/>
  <c r="B17" i="27"/>
  <c r="K16" i="27"/>
  <c r="B16" i="27"/>
  <c r="K15" i="27"/>
  <c r="B15" i="27"/>
  <c r="K14" i="27"/>
  <c r="B14" i="27"/>
  <c r="K13" i="27"/>
  <c r="B13" i="27"/>
  <c r="K12" i="27"/>
  <c r="B12" i="27"/>
  <c r="K11" i="27"/>
  <c r="B11" i="27"/>
  <c r="K10" i="27"/>
  <c r="B10" i="27"/>
  <c r="K9" i="27"/>
  <c r="B9" i="27"/>
  <c r="K8" i="27"/>
  <c r="B8" i="27"/>
  <c r="K7" i="27"/>
  <c r="B7" i="27"/>
  <c r="K6" i="27"/>
  <c r="B6" i="27"/>
  <c r="K66" i="26"/>
  <c r="B66" i="26"/>
  <c r="K65" i="26"/>
  <c r="B65" i="26"/>
  <c r="K64" i="26"/>
  <c r="B64" i="26"/>
  <c r="K63" i="26"/>
  <c r="B63" i="26"/>
  <c r="K62" i="26"/>
  <c r="B62" i="26"/>
  <c r="K61" i="26"/>
  <c r="B61" i="26"/>
  <c r="K60" i="26"/>
  <c r="B60" i="26"/>
  <c r="K59" i="26"/>
  <c r="B59" i="26"/>
  <c r="K58" i="26"/>
  <c r="B58" i="26"/>
  <c r="K57" i="26"/>
  <c r="B57" i="26"/>
  <c r="K56" i="26"/>
  <c r="B56" i="26"/>
  <c r="K55" i="26"/>
  <c r="B55" i="26"/>
  <c r="K54" i="26"/>
  <c r="B54" i="26"/>
  <c r="K53" i="26"/>
  <c r="B53" i="26"/>
  <c r="K52" i="26"/>
  <c r="B52" i="26"/>
  <c r="K51" i="26"/>
  <c r="B51" i="26"/>
  <c r="K50" i="26"/>
  <c r="B50" i="26"/>
  <c r="K49" i="26"/>
  <c r="B49" i="26"/>
  <c r="K48" i="26"/>
  <c r="B48" i="26"/>
  <c r="K47" i="26"/>
  <c r="B47" i="26"/>
  <c r="K46" i="26"/>
  <c r="B46" i="26"/>
  <c r="K45" i="26"/>
  <c r="B45" i="26"/>
  <c r="K44" i="26"/>
  <c r="B44" i="26"/>
  <c r="K43" i="26"/>
  <c r="B43" i="26"/>
  <c r="K42" i="26"/>
  <c r="B42" i="26"/>
  <c r="K41" i="26"/>
  <c r="B41" i="26"/>
  <c r="K40" i="26"/>
  <c r="B40" i="26"/>
  <c r="K39" i="26"/>
  <c r="B39" i="26"/>
  <c r="K38" i="26"/>
  <c r="B38" i="26"/>
  <c r="K37" i="26"/>
  <c r="B37" i="26"/>
  <c r="K36" i="26"/>
  <c r="B36" i="26"/>
  <c r="K35" i="26"/>
  <c r="B35" i="26"/>
  <c r="K34" i="26"/>
  <c r="B34" i="26"/>
  <c r="K33" i="26"/>
  <c r="B33" i="26"/>
  <c r="K32" i="26"/>
  <c r="B32" i="26"/>
  <c r="K31" i="26"/>
  <c r="B31" i="26"/>
  <c r="K30" i="26"/>
  <c r="B30" i="26"/>
  <c r="K29" i="26"/>
  <c r="B29" i="26"/>
  <c r="K28" i="26"/>
  <c r="B28" i="26"/>
  <c r="K27" i="26"/>
  <c r="B27" i="26"/>
  <c r="K26" i="26"/>
  <c r="B26" i="26"/>
  <c r="K25" i="26"/>
  <c r="B25" i="26"/>
  <c r="K24" i="26"/>
  <c r="B24" i="26"/>
  <c r="K23" i="26"/>
  <c r="B23" i="26"/>
  <c r="K22" i="26"/>
  <c r="B22" i="26"/>
  <c r="K21" i="26"/>
  <c r="B21" i="26"/>
  <c r="K20" i="26"/>
  <c r="B20" i="26"/>
  <c r="K19" i="26"/>
  <c r="B19" i="26"/>
  <c r="K18" i="26"/>
  <c r="B18" i="26"/>
  <c r="K17" i="26"/>
  <c r="B17" i="26"/>
  <c r="K16" i="26"/>
  <c r="B16" i="26"/>
  <c r="K15" i="26"/>
  <c r="B15" i="26"/>
  <c r="K14" i="26"/>
  <c r="B14" i="26"/>
  <c r="K13" i="26"/>
  <c r="B13" i="26"/>
  <c r="K12" i="26"/>
  <c r="B12" i="26"/>
  <c r="K11" i="26"/>
  <c r="B11" i="26"/>
  <c r="K10" i="26"/>
  <c r="B10" i="26"/>
  <c r="K9" i="26"/>
  <c r="B9" i="26"/>
  <c r="K8" i="26"/>
  <c r="B8" i="26"/>
  <c r="K7" i="26"/>
  <c r="B7" i="26"/>
  <c r="K6" i="26"/>
  <c r="B6" i="26"/>
  <c r="K66" i="25"/>
  <c r="B66" i="25"/>
  <c r="K65" i="25"/>
  <c r="B65" i="25"/>
  <c r="K64" i="25"/>
  <c r="B64" i="25"/>
  <c r="K63" i="25"/>
  <c r="B63" i="25"/>
  <c r="K62" i="25"/>
  <c r="B62" i="25"/>
  <c r="K61" i="25"/>
  <c r="B61" i="25"/>
  <c r="K60" i="25"/>
  <c r="B60" i="25"/>
  <c r="K59" i="25"/>
  <c r="B59" i="25"/>
  <c r="K58" i="25"/>
  <c r="B58" i="25"/>
  <c r="K57" i="25"/>
  <c r="B57" i="25"/>
  <c r="K56" i="25"/>
  <c r="B56" i="25"/>
  <c r="K55" i="25"/>
  <c r="B55" i="25"/>
  <c r="K54" i="25"/>
  <c r="B54" i="25"/>
  <c r="K53" i="25"/>
  <c r="B53" i="25"/>
  <c r="K52" i="25"/>
  <c r="B52" i="25"/>
  <c r="K51" i="25"/>
  <c r="B51" i="25"/>
  <c r="K50" i="25"/>
  <c r="B50" i="25"/>
  <c r="K49" i="25"/>
  <c r="B49" i="25"/>
  <c r="K48" i="25"/>
  <c r="B48" i="25"/>
  <c r="K47" i="25"/>
  <c r="B47" i="25"/>
  <c r="K46" i="25"/>
  <c r="B46" i="25"/>
  <c r="K45" i="25"/>
  <c r="B45" i="25"/>
  <c r="K44" i="25"/>
  <c r="B44" i="25"/>
  <c r="K43" i="25"/>
  <c r="B43" i="25"/>
  <c r="K42" i="25"/>
  <c r="B42" i="25"/>
  <c r="K41" i="25"/>
  <c r="B41" i="25"/>
  <c r="K40" i="25"/>
  <c r="B40" i="25"/>
  <c r="K39" i="25"/>
  <c r="B39" i="25"/>
  <c r="K38" i="25"/>
  <c r="B38" i="25"/>
  <c r="K37" i="25"/>
  <c r="B37" i="25"/>
  <c r="K36" i="25"/>
  <c r="B36" i="25"/>
  <c r="K35" i="25"/>
  <c r="B35" i="25"/>
  <c r="K34" i="25"/>
  <c r="B34" i="25"/>
  <c r="K33" i="25"/>
  <c r="B33" i="25"/>
  <c r="K32" i="25"/>
  <c r="B32" i="25"/>
  <c r="K31" i="25"/>
  <c r="B31" i="25"/>
  <c r="K30" i="25"/>
  <c r="B30" i="25"/>
  <c r="K29" i="25"/>
  <c r="B29" i="25"/>
  <c r="K28" i="25"/>
  <c r="B28" i="25"/>
  <c r="K27" i="25"/>
  <c r="B27" i="25"/>
  <c r="K26" i="25"/>
  <c r="B26" i="25"/>
  <c r="K25" i="25"/>
  <c r="B25" i="25"/>
  <c r="K24" i="25"/>
  <c r="B24" i="25"/>
  <c r="K23" i="25"/>
  <c r="B23" i="25"/>
  <c r="K22" i="25"/>
  <c r="B22" i="25"/>
  <c r="K21" i="25"/>
  <c r="B21" i="25"/>
  <c r="K20" i="25"/>
  <c r="B20" i="25"/>
  <c r="K19" i="25"/>
  <c r="B19" i="25"/>
  <c r="K18" i="25"/>
  <c r="B18" i="25"/>
  <c r="K17" i="25"/>
  <c r="B17" i="25"/>
  <c r="K16" i="25"/>
  <c r="B16" i="25"/>
  <c r="K15" i="25"/>
  <c r="B15" i="25"/>
  <c r="K14" i="25"/>
  <c r="B14" i="25"/>
  <c r="K13" i="25"/>
  <c r="B13" i="25"/>
  <c r="K12" i="25"/>
  <c r="B12" i="25"/>
  <c r="K11" i="25"/>
  <c r="B11" i="25"/>
  <c r="K10" i="25"/>
  <c r="B10" i="25"/>
  <c r="K9" i="25"/>
  <c r="B9" i="25"/>
  <c r="K8" i="25"/>
  <c r="B8" i="25"/>
  <c r="K7" i="25"/>
  <c r="B7" i="25"/>
  <c r="K6" i="25"/>
  <c r="B6" i="25"/>
  <c r="K66" i="24"/>
  <c r="B66" i="24"/>
  <c r="K65" i="24"/>
  <c r="B65" i="24"/>
  <c r="K64" i="24"/>
  <c r="B64" i="24"/>
  <c r="K63" i="24"/>
  <c r="B63" i="24"/>
  <c r="K62" i="24"/>
  <c r="B62" i="24"/>
  <c r="K61" i="24"/>
  <c r="B61" i="24"/>
  <c r="K60" i="24"/>
  <c r="B60" i="24"/>
  <c r="K59" i="24"/>
  <c r="B59" i="24"/>
  <c r="K58" i="24"/>
  <c r="B58" i="24"/>
  <c r="K57" i="24"/>
  <c r="B57" i="24"/>
  <c r="K56" i="24"/>
  <c r="B56" i="24"/>
  <c r="K55" i="24"/>
  <c r="B55" i="24"/>
  <c r="K54" i="24"/>
  <c r="B54" i="24"/>
  <c r="K53" i="24"/>
  <c r="B53" i="24"/>
  <c r="K52" i="24"/>
  <c r="B52" i="24"/>
  <c r="K51" i="24"/>
  <c r="B51" i="24"/>
  <c r="K50" i="24"/>
  <c r="B50" i="24"/>
  <c r="K49" i="24"/>
  <c r="B49" i="24"/>
  <c r="K48" i="24"/>
  <c r="B48" i="24"/>
  <c r="K47" i="24"/>
  <c r="B47" i="24"/>
  <c r="K46" i="24"/>
  <c r="B46" i="24"/>
  <c r="K45" i="24"/>
  <c r="B45" i="24"/>
  <c r="K44" i="24"/>
  <c r="B44" i="24"/>
  <c r="K43" i="24"/>
  <c r="B43" i="24"/>
  <c r="K42" i="24"/>
  <c r="B42" i="24"/>
  <c r="K41" i="24"/>
  <c r="B41" i="24"/>
  <c r="K40" i="24"/>
  <c r="B40" i="24"/>
  <c r="K39" i="24"/>
  <c r="B39" i="24"/>
  <c r="K38" i="24"/>
  <c r="B38" i="24"/>
  <c r="K37" i="24"/>
  <c r="B37" i="24"/>
  <c r="K36" i="24"/>
  <c r="B36" i="24"/>
  <c r="K35" i="24"/>
  <c r="B35" i="24"/>
  <c r="K34" i="24"/>
  <c r="B34" i="24"/>
  <c r="K33" i="24"/>
  <c r="B33" i="24"/>
  <c r="K32" i="24"/>
  <c r="B32" i="24"/>
  <c r="K31" i="24"/>
  <c r="B31" i="24"/>
  <c r="K30" i="24"/>
  <c r="B30" i="24"/>
  <c r="K29" i="24"/>
  <c r="B29" i="24"/>
  <c r="K28" i="24"/>
  <c r="B28" i="24"/>
  <c r="K27" i="24"/>
  <c r="B27" i="24"/>
  <c r="K26" i="24"/>
  <c r="B26" i="24"/>
  <c r="K25" i="24"/>
  <c r="B25" i="24"/>
  <c r="K24" i="24"/>
  <c r="B24" i="24"/>
  <c r="K23" i="24"/>
  <c r="B23" i="24"/>
  <c r="K22" i="24"/>
  <c r="B22" i="24"/>
  <c r="K21" i="24"/>
  <c r="B21" i="24"/>
  <c r="K20" i="24"/>
  <c r="B20" i="24"/>
  <c r="K19" i="24"/>
  <c r="B19" i="24"/>
  <c r="K18" i="24"/>
  <c r="B18" i="24"/>
  <c r="K17" i="24"/>
  <c r="B17" i="24"/>
  <c r="K16" i="24"/>
  <c r="B16" i="24"/>
  <c r="K15" i="24"/>
  <c r="B15" i="24"/>
  <c r="K14" i="24"/>
  <c r="B14" i="24"/>
  <c r="K13" i="24"/>
  <c r="B13" i="24"/>
  <c r="K12" i="24"/>
  <c r="B12" i="24"/>
  <c r="K11" i="24"/>
  <c r="B11" i="24"/>
  <c r="K10" i="24"/>
  <c r="B10" i="24"/>
  <c r="K9" i="24"/>
  <c r="B9" i="24"/>
  <c r="K8" i="24"/>
  <c r="B8" i="24"/>
  <c r="K7" i="24"/>
  <c r="B7" i="24"/>
  <c r="K6" i="24"/>
  <c r="B6" i="24"/>
  <c r="K66" i="23"/>
  <c r="B66" i="23"/>
  <c r="K65" i="23"/>
  <c r="B65" i="23"/>
  <c r="K64" i="23"/>
  <c r="B64" i="23"/>
  <c r="K63" i="23"/>
  <c r="B63" i="23"/>
  <c r="K62" i="23"/>
  <c r="B62" i="23"/>
  <c r="K61" i="23"/>
  <c r="B61" i="23"/>
  <c r="K60" i="23"/>
  <c r="B60" i="23"/>
  <c r="K59" i="23"/>
  <c r="B59" i="23"/>
  <c r="K58" i="23"/>
  <c r="B58" i="23"/>
  <c r="K57" i="23"/>
  <c r="B57" i="23"/>
  <c r="K56" i="23"/>
  <c r="B56" i="23"/>
  <c r="K55" i="23"/>
  <c r="B55" i="23"/>
  <c r="K54" i="23"/>
  <c r="B54" i="23"/>
  <c r="K53" i="23"/>
  <c r="B53" i="23"/>
  <c r="K52" i="23"/>
  <c r="B52" i="23"/>
  <c r="K51" i="23"/>
  <c r="B51" i="23"/>
  <c r="K50" i="23"/>
  <c r="B50" i="23"/>
  <c r="K49" i="23"/>
  <c r="B49" i="23"/>
  <c r="K48" i="23"/>
  <c r="B48" i="23"/>
  <c r="K47" i="23"/>
  <c r="B47" i="23"/>
  <c r="K46" i="23"/>
  <c r="B46" i="23"/>
  <c r="K45" i="23"/>
  <c r="B45" i="23"/>
  <c r="K44" i="23"/>
  <c r="B44" i="23"/>
  <c r="K43" i="23"/>
  <c r="B43" i="23"/>
  <c r="K42" i="23"/>
  <c r="B42" i="23"/>
  <c r="K41" i="23"/>
  <c r="B41" i="23"/>
  <c r="K40" i="23"/>
  <c r="B40" i="23"/>
  <c r="K39" i="23"/>
  <c r="B39" i="23"/>
  <c r="K38" i="23"/>
  <c r="B38" i="23"/>
  <c r="K37" i="23"/>
  <c r="B37" i="23"/>
  <c r="K36" i="23"/>
  <c r="B36" i="23"/>
  <c r="K35" i="23"/>
  <c r="B35" i="23"/>
  <c r="K34" i="23"/>
  <c r="B34" i="23"/>
  <c r="K33" i="23"/>
  <c r="B33" i="23"/>
  <c r="K32" i="23"/>
  <c r="B32" i="23"/>
  <c r="K31" i="23"/>
  <c r="B31" i="23"/>
  <c r="K30" i="23"/>
  <c r="B30" i="23"/>
  <c r="K29" i="23"/>
  <c r="B29" i="23"/>
  <c r="K28" i="23"/>
  <c r="B28" i="23"/>
  <c r="K27" i="23"/>
  <c r="B27" i="23"/>
  <c r="K26" i="23"/>
  <c r="B26" i="23"/>
  <c r="K25" i="23"/>
  <c r="B25" i="23"/>
  <c r="K24" i="23"/>
  <c r="B24" i="23"/>
  <c r="K23" i="23"/>
  <c r="B23" i="23"/>
  <c r="K22" i="23"/>
  <c r="B22" i="23"/>
  <c r="K21" i="23"/>
  <c r="B21" i="23"/>
  <c r="K20" i="23"/>
  <c r="B20" i="23"/>
  <c r="K19" i="23"/>
  <c r="B19" i="23"/>
  <c r="K18" i="23"/>
  <c r="B18" i="23"/>
  <c r="K17" i="23"/>
  <c r="B17" i="23"/>
  <c r="K16" i="23"/>
  <c r="B16" i="23"/>
  <c r="K15" i="23"/>
  <c r="B15" i="23"/>
  <c r="K14" i="23"/>
  <c r="B14" i="23"/>
  <c r="K13" i="23"/>
  <c r="B13" i="23"/>
  <c r="K12" i="23"/>
  <c r="B12" i="23"/>
  <c r="K11" i="23"/>
  <c r="B11" i="23"/>
  <c r="K10" i="23"/>
  <c r="B10" i="23"/>
  <c r="K9" i="23"/>
  <c r="B9" i="23"/>
  <c r="K8" i="23"/>
  <c r="B8" i="23"/>
  <c r="K7" i="23"/>
  <c r="B7" i="23"/>
  <c r="K6" i="23"/>
  <c r="B6" i="23"/>
  <c r="K66" i="22"/>
  <c r="B66" i="22"/>
  <c r="K65" i="22"/>
  <c r="B65" i="22"/>
  <c r="K64" i="22"/>
  <c r="B64" i="22"/>
  <c r="K63" i="22"/>
  <c r="B63" i="22"/>
  <c r="K62" i="22"/>
  <c r="B62" i="22"/>
  <c r="K61" i="22"/>
  <c r="B61" i="22"/>
  <c r="K60" i="22"/>
  <c r="B60" i="22"/>
  <c r="K59" i="22"/>
  <c r="B59" i="22"/>
  <c r="K58" i="22"/>
  <c r="B58" i="22"/>
  <c r="K57" i="22"/>
  <c r="B57" i="22"/>
  <c r="K56" i="22"/>
  <c r="B56" i="22"/>
  <c r="K55" i="22"/>
  <c r="B55" i="22"/>
  <c r="K54" i="22"/>
  <c r="B54" i="22"/>
  <c r="K53" i="22"/>
  <c r="B53" i="22"/>
  <c r="K52" i="22"/>
  <c r="B52" i="22"/>
  <c r="K51" i="22"/>
  <c r="B51" i="22"/>
  <c r="K50" i="22"/>
  <c r="B50" i="22"/>
  <c r="K49" i="22"/>
  <c r="B49" i="22"/>
  <c r="K48" i="22"/>
  <c r="B48" i="22"/>
  <c r="K47" i="22"/>
  <c r="B47" i="22"/>
  <c r="K46" i="22"/>
  <c r="B46" i="22"/>
  <c r="K45" i="22"/>
  <c r="B45" i="22"/>
  <c r="K44" i="22"/>
  <c r="B44" i="22"/>
  <c r="K43" i="22"/>
  <c r="B43" i="22"/>
  <c r="K42" i="22"/>
  <c r="B42" i="22"/>
  <c r="K41" i="22"/>
  <c r="B41" i="22"/>
  <c r="K40" i="22"/>
  <c r="B40" i="22"/>
  <c r="K39" i="22"/>
  <c r="B39" i="22"/>
  <c r="K38" i="22"/>
  <c r="B38" i="22"/>
  <c r="K37" i="22"/>
  <c r="B37" i="22"/>
  <c r="K36" i="22"/>
  <c r="B36" i="22"/>
  <c r="K35" i="22"/>
  <c r="B35" i="22"/>
  <c r="K34" i="22"/>
  <c r="B34" i="22"/>
  <c r="K33" i="22"/>
  <c r="B33" i="22"/>
  <c r="K32" i="22"/>
  <c r="B32" i="22"/>
  <c r="K31" i="22"/>
  <c r="B31" i="22"/>
  <c r="K30" i="22"/>
  <c r="B30" i="22"/>
  <c r="K29" i="22"/>
  <c r="B29" i="22"/>
  <c r="K28" i="22"/>
  <c r="B28" i="22"/>
  <c r="K27" i="22"/>
  <c r="B27" i="22"/>
  <c r="K26" i="22"/>
  <c r="B26" i="22"/>
  <c r="K25" i="22"/>
  <c r="B25" i="22"/>
  <c r="K24" i="22"/>
  <c r="B24" i="22"/>
  <c r="K23" i="22"/>
  <c r="B23" i="22"/>
  <c r="K22" i="22"/>
  <c r="B22" i="22"/>
  <c r="K21" i="22"/>
  <c r="B21" i="22"/>
  <c r="K20" i="22"/>
  <c r="B20" i="22"/>
  <c r="K19" i="22"/>
  <c r="B19" i="22"/>
  <c r="K18" i="22"/>
  <c r="B18" i="22"/>
  <c r="K17" i="22"/>
  <c r="B17" i="22"/>
  <c r="K16" i="22"/>
  <c r="B16" i="22"/>
  <c r="K15" i="22"/>
  <c r="B15" i="22"/>
  <c r="K14" i="22"/>
  <c r="B14" i="22"/>
  <c r="K13" i="22"/>
  <c r="B13" i="22"/>
  <c r="K12" i="22"/>
  <c r="B12" i="22"/>
  <c r="K11" i="22"/>
  <c r="B11" i="22"/>
  <c r="K10" i="22"/>
  <c r="B10" i="22"/>
  <c r="K9" i="22"/>
  <c r="B9" i="22"/>
  <c r="K8" i="22"/>
  <c r="B8" i="22"/>
  <c r="K7" i="22"/>
  <c r="B7" i="22"/>
  <c r="K6" i="22"/>
  <c r="B6" i="22"/>
  <c r="K66" i="21"/>
  <c r="B66" i="21"/>
  <c r="K65" i="21"/>
  <c r="B65" i="21"/>
  <c r="K64" i="21"/>
  <c r="B64" i="21"/>
  <c r="K63" i="21"/>
  <c r="B63" i="21"/>
  <c r="K62" i="21"/>
  <c r="B62" i="21"/>
  <c r="K61" i="21"/>
  <c r="B61" i="21"/>
  <c r="K60" i="21"/>
  <c r="B60" i="21"/>
  <c r="K59" i="21"/>
  <c r="B59" i="21"/>
  <c r="K58" i="21"/>
  <c r="B58" i="21"/>
  <c r="K57" i="21"/>
  <c r="B57" i="21"/>
  <c r="K56" i="21"/>
  <c r="B56" i="21"/>
  <c r="K55" i="21"/>
  <c r="B55" i="21"/>
  <c r="K54" i="21"/>
  <c r="B54" i="21"/>
  <c r="K53" i="21"/>
  <c r="B53" i="21"/>
  <c r="K52" i="21"/>
  <c r="B52" i="21"/>
  <c r="K51" i="21"/>
  <c r="B51" i="21"/>
  <c r="K50" i="21"/>
  <c r="B50" i="21"/>
  <c r="K49" i="21"/>
  <c r="B49" i="21"/>
  <c r="K48" i="21"/>
  <c r="B48" i="21"/>
  <c r="K47" i="21"/>
  <c r="B47" i="21"/>
  <c r="K46" i="21"/>
  <c r="B46" i="21"/>
  <c r="K45" i="21"/>
  <c r="B45" i="21"/>
  <c r="K44" i="21"/>
  <c r="B44" i="21"/>
  <c r="K43" i="21"/>
  <c r="B43" i="21"/>
  <c r="K42" i="21"/>
  <c r="B42" i="21"/>
  <c r="K41" i="21"/>
  <c r="B41" i="21"/>
  <c r="K40" i="21"/>
  <c r="B40" i="21"/>
  <c r="K39" i="21"/>
  <c r="B39" i="21"/>
  <c r="K38" i="21"/>
  <c r="B38" i="21"/>
  <c r="K37" i="21"/>
  <c r="B37" i="21"/>
  <c r="K36" i="21"/>
  <c r="B36" i="21"/>
  <c r="K35" i="21"/>
  <c r="B35" i="21"/>
  <c r="K34" i="21"/>
  <c r="B34" i="21"/>
  <c r="K33" i="21"/>
  <c r="B33" i="21"/>
  <c r="K32" i="21"/>
  <c r="B32" i="21"/>
  <c r="K31" i="21"/>
  <c r="B31" i="21"/>
  <c r="K30" i="21"/>
  <c r="B30" i="21"/>
  <c r="K29" i="21"/>
  <c r="B29" i="21"/>
  <c r="K28" i="21"/>
  <c r="B28" i="21"/>
  <c r="K27" i="21"/>
  <c r="B27" i="21"/>
  <c r="K26" i="21"/>
  <c r="B26" i="21"/>
  <c r="K25" i="21"/>
  <c r="B25" i="21"/>
  <c r="K24" i="21"/>
  <c r="B24" i="21"/>
  <c r="K23" i="21"/>
  <c r="B23" i="21"/>
  <c r="K22" i="21"/>
  <c r="B22" i="21"/>
  <c r="K21" i="21"/>
  <c r="B21" i="21"/>
  <c r="K20" i="21"/>
  <c r="B20" i="21"/>
  <c r="K19" i="21"/>
  <c r="B19" i="21"/>
  <c r="K18" i="21"/>
  <c r="B18" i="21"/>
  <c r="K17" i="21"/>
  <c r="B17" i="21"/>
  <c r="K16" i="21"/>
  <c r="B16" i="21"/>
  <c r="K15" i="21"/>
  <c r="B15" i="21"/>
  <c r="K14" i="21"/>
  <c r="B14" i="21"/>
  <c r="K13" i="21"/>
  <c r="B13" i="21"/>
  <c r="K12" i="21"/>
  <c r="B12" i="21"/>
  <c r="K11" i="21"/>
  <c r="B11" i="21"/>
  <c r="K10" i="21"/>
  <c r="B10" i="21"/>
  <c r="K9" i="21"/>
  <c r="B9" i="21"/>
  <c r="K8" i="21"/>
  <c r="B8" i="21"/>
  <c r="K7" i="21"/>
  <c r="B7" i="21"/>
  <c r="K6" i="21"/>
  <c r="B6" i="21"/>
  <c r="K66" i="20"/>
  <c r="B66" i="20"/>
  <c r="K65" i="20"/>
  <c r="B65" i="20"/>
  <c r="K64" i="20"/>
  <c r="B64" i="20"/>
  <c r="K63" i="20"/>
  <c r="B63" i="20"/>
  <c r="K62" i="20"/>
  <c r="B62" i="20"/>
  <c r="K61" i="20"/>
  <c r="B61" i="20"/>
  <c r="K60" i="20"/>
  <c r="B60" i="20"/>
  <c r="K59" i="20"/>
  <c r="B59" i="20"/>
  <c r="K58" i="20"/>
  <c r="B58" i="20"/>
  <c r="K57" i="20"/>
  <c r="B57" i="20"/>
  <c r="K56" i="20"/>
  <c r="B56" i="20"/>
  <c r="K55" i="20"/>
  <c r="B55" i="20"/>
  <c r="K54" i="20"/>
  <c r="B54" i="20"/>
  <c r="K53" i="20"/>
  <c r="B53" i="20"/>
  <c r="K52" i="20"/>
  <c r="B52" i="20"/>
  <c r="K51" i="20"/>
  <c r="B51" i="20"/>
  <c r="K50" i="20"/>
  <c r="B50" i="20"/>
  <c r="K49" i="20"/>
  <c r="B49" i="20"/>
  <c r="K48" i="20"/>
  <c r="B48" i="20"/>
  <c r="K47" i="20"/>
  <c r="B47" i="20"/>
  <c r="K46" i="20"/>
  <c r="B46" i="20"/>
  <c r="K45" i="20"/>
  <c r="B45" i="20"/>
  <c r="K44" i="20"/>
  <c r="B44" i="20"/>
  <c r="K43" i="20"/>
  <c r="B43" i="20"/>
  <c r="K42" i="20"/>
  <c r="B42" i="20"/>
  <c r="K41" i="20"/>
  <c r="B41" i="20"/>
  <c r="K40" i="20"/>
  <c r="B40" i="20"/>
  <c r="K39" i="20"/>
  <c r="B39" i="20"/>
  <c r="K38" i="20"/>
  <c r="B38" i="20"/>
  <c r="K37" i="20"/>
  <c r="B37" i="20"/>
  <c r="K36" i="20"/>
  <c r="B36" i="20"/>
  <c r="K35" i="20"/>
  <c r="B35" i="20"/>
  <c r="K34" i="20"/>
  <c r="B34" i="20"/>
  <c r="K33" i="20"/>
  <c r="B33" i="20"/>
  <c r="K32" i="20"/>
  <c r="B32" i="20"/>
  <c r="K31" i="20"/>
  <c r="B31" i="20"/>
  <c r="K30" i="20"/>
  <c r="B30" i="20"/>
  <c r="K29" i="20"/>
  <c r="B29" i="20"/>
  <c r="K28" i="20"/>
  <c r="B28" i="20"/>
  <c r="K27" i="20"/>
  <c r="B27" i="20"/>
  <c r="K26" i="20"/>
  <c r="B26" i="20"/>
  <c r="K25" i="20"/>
  <c r="B25" i="20"/>
  <c r="K24" i="20"/>
  <c r="B24" i="20"/>
  <c r="K23" i="20"/>
  <c r="B23" i="20"/>
  <c r="K22" i="20"/>
  <c r="B22" i="20"/>
  <c r="K21" i="20"/>
  <c r="B21" i="20"/>
  <c r="K20" i="20"/>
  <c r="B20" i="20"/>
  <c r="K19" i="20"/>
  <c r="B19" i="20"/>
  <c r="K18" i="20"/>
  <c r="B18" i="20"/>
  <c r="K17" i="20"/>
  <c r="B17" i="20"/>
  <c r="K16" i="20"/>
  <c r="B16" i="20"/>
  <c r="K15" i="20"/>
  <c r="B15" i="20"/>
  <c r="K14" i="20"/>
  <c r="B14" i="20"/>
  <c r="K13" i="20"/>
  <c r="B13" i="20"/>
  <c r="K12" i="20"/>
  <c r="B12" i="20"/>
  <c r="K11" i="20"/>
  <c r="B11" i="20"/>
  <c r="K10" i="20"/>
  <c r="B10" i="20"/>
  <c r="K9" i="20"/>
  <c r="B9" i="20"/>
  <c r="K8" i="20"/>
  <c r="B8" i="20"/>
  <c r="K7" i="20"/>
  <c r="B7" i="20"/>
  <c r="K6" i="20"/>
  <c r="B6" i="20"/>
  <c r="B7" i="6"/>
  <c r="B8" i="6"/>
  <c r="B9" i="6"/>
  <c r="B10" i="6"/>
  <c r="B11" i="6"/>
  <c r="B12" i="6"/>
  <c r="B13" i="6"/>
  <c r="B14" i="6"/>
  <c r="B15" i="6"/>
  <c r="B16" i="6"/>
  <c r="B17" i="6"/>
  <c r="B18" i="6"/>
  <c r="B19" i="6"/>
  <c r="B20" i="6"/>
  <c r="B21" i="6"/>
  <c r="B22" i="6"/>
  <c r="B23" i="6"/>
  <c r="B24" i="6"/>
  <c r="B25" i="6"/>
  <c r="B26" i="6"/>
  <c r="B27" i="6"/>
  <c r="B28" i="6"/>
  <c r="B29" i="6"/>
  <c r="B30" i="6"/>
  <c r="B31" i="6"/>
  <c r="B32" i="6"/>
  <c r="B33" i="6"/>
  <c r="B34" i="6"/>
  <c r="B35" i="6"/>
  <c r="B36" i="6"/>
  <c r="B37" i="6"/>
  <c r="B38" i="6"/>
  <c r="B39" i="6"/>
  <c r="B40" i="6"/>
  <c r="B41" i="6"/>
  <c r="B42" i="6"/>
  <c r="B43" i="6"/>
  <c r="B44" i="6"/>
  <c r="B45" i="6"/>
  <c r="B46" i="6"/>
  <c r="B47" i="6"/>
  <c r="B48" i="6"/>
  <c r="B49" i="6"/>
  <c r="B50" i="6"/>
  <c r="B51" i="6"/>
  <c r="B52" i="6"/>
  <c r="B53" i="6"/>
  <c r="B54" i="6"/>
  <c r="B55" i="6"/>
  <c r="B56" i="6"/>
  <c r="B57" i="6"/>
  <c r="B58" i="6"/>
  <c r="B59" i="6"/>
  <c r="B60" i="6"/>
  <c r="B61" i="6"/>
  <c r="B62" i="6"/>
  <c r="B63" i="6"/>
  <c r="B64" i="6"/>
  <c r="B65" i="6"/>
  <c r="B66" i="6"/>
  <c r="B6" i="6"/>
  <c r="K29" i="6"/>
  <c r="K30" i="6"/>
  <c r="K31" i="6"/>
  <c r="K32" i="6"/>
  <c r="K33" i="6"/>
  <c r="K34" i="6"/>
  <c r="K35" i="6"/>
  <c r="K36" i="6"/>
  <c r="K37" i="6"/>
  <c r="K38" i="6"/>
  <c r="K39" i="6"/>
  <c r="K40" i="6"/>
  <c r="K41" i="6"/>
  <c r="K42" i="6"/>
  <c r="K43" i="6"/>
  <c r="K44" i="6"/>
  <c r="K45" i="6"/>
  <c r="K46" i="6"/>
  <c r="K47" i="6"/>
  <c r="K48" i="6"/>
  <c r="K49" i="6"/>
  <c r="K50" i="6"/>
  <c r="K51" i="6"/>
  <c r="K52" i="6"/>
  <c r="K53" i="6"/>
  <c r="K54" i="6"/>
  <c r="K55" i="6"/>
  <c r="K56" i="6"/>
  <c r="K57" i="6"/>
  <c r="K58" i="6"/>
  <c r="K59" i="6"/>
  <c r="K60" i="6"/>
  <c r="K61" i="6"/>
  <c r="K62" i="6"/>
  <c r="K63" i="6"/>
  <c r="K64" i="6"/>
  <c r="K65" i="6"/>
  <c r="K66" i="6"/>
  <c r="K28" i="6"/>
  <c r="K27" i="6"/>
  <c r="K26" i="6"/>
  <c r="K25" i="6"/>
  <c r="K24" i="6"/>
  <c r="K23" i="6"/>
  <c r="K22" i="6"/>
  <c r="K21" i="6"/>
  <c r="K20" i="6"/>
  <c r="K19" i="6"/>
  <c r="K18" i="6"/>
  <c r="K17" i="6"/>
  <c r="K16" i="6"/>
  <c r="K15" i="6"/>
  <c r="K14" i="6"/>
  <c r="K13" i="6"/>
  <c r="K12" i="6"/>
  <c r="K11" i="6"/>
  <c r="K10" i="6"/>
  <c r="K9" i="6"/>
  <c r="K8" i="6"/>
  <c r="K7" i="6"/>
  <c r="K6" i="6"/>
</calcChain>
</file>

<file path=xl/sharedStrings.xml><?xml version="1.0" encoding="utf-8"?>
<sst xmlns="http://schemas.openxmlformats.org/spreadsheetml/2006/main" count="308" uniqueCount="67">
  <si>
    <t>Provider Site Name (Physical Site)</t>
  </si>
  <si>
    <t>DOB</t>
  </si>
  <si>
    <t>Date of Service</t>
  </si>
  <si>
    <t>Depression Screening Tool Used</t>
  </si>
  <si>
    <t>Score</t>
  </si>
  <si>
    <t>Gestational Age</t>
  </si>
  <si>
    <t>Prenatal</t>
  </si>
  <si>
    <t xml:space="preserve">Patient Health Questionnaire (PHQ-9)® </t>
  </si>
  <si>
    <t xml:space="preserve">Patient Health Questionnaire Modified for Teens (PHQ-9M)® </t>
  </si>
  <si>
    <t xml:space="preserve">PRIME MD-PHQ2® </t>
  </si>
  <si>
    <t>Postpartum</t>
  </si>
  <si>
    <t xml:space="preserve">Center for Epidemiologic Studies Depression Scale-Revised (CESD-R) </t>
  </si>
  <si>
    <t xml:space="preserve">PROMIS Depression </t>
  </si>
  <si>
    <t xml:space="preserve">My Mood Monitor (M-3)® </t>
  </si>
  <si>
    <t xml:space="preserve">Beck Depression Inventory (BDI-II) </t>
  </si>
  <si>
    <t>Yes</t>
  </si>
  <si>
    <t>No</t>
  </si>
  <si>
    <r>
      <t>Beck Depression Inventory-Fast Screen (BDI-FS)®</t>
    </r>
    <r>
      <rPr>
        <b/>
        <sz val="9"/>
        <color theme="1"/>
        <rFont val="Calibri Light"/>
        <family val="2"/>
        <scheme val="major"/>
      </rPr>
      <t xml:space="preserve">* </t>
    </r>
  </si>
  <si>
    <t xml:space="preserve">Edinburgh Postnatal Depression Scale (EPDS) </t>
  </si>
  <si>
    <t xml:space="preserve">Clinically Useful Depression Outcome Scale (CUDOS)** </t>
  </si>
  <si>
    <t>Adolescents</t>
  </si>
  <si>
    <t xml:space="preserve"> Total Score ≥5 </t>
  </si>
  <si>
    <t xml:space="preserve"> Total Score ≥3 </t>
  </si>
  <si>
    <t xml:space="preserve"> Total Score ≥10 </t>
  </si>
  <si>
    <t>PROMIS Depression</t>
  </si>
  <si>
    <t>Adults</t>
  </si>
  <si>
    <t xml:space="preserve">Outpatient or telephone follow-up visit, with a diagnosis of depression or other behavioral health condition. </t>
  </si>
  <si>
    <t xml:space="preserve">Depression case management encounter that documents assessment for symptoms of depression or a diagnosis of depression or other behavioral health condition. </t>
  </si>
  <si>
    <t xml:space="preserve">Behavioral health encounter, including assessment, therapy, collaborative care or medication management. </t>
  </si>
  <si>
    <t xml:space="preserve">Dispensed antidepressant medication. </t>
  </si>
  <si>
    <t>Receipt of an assessment on the same day and subsequent to the positive screen</t>
  </si>
  <si>
    <t xml:space="preserve"> Total Score ≥17</t>
  </si>
  <si>
    <t>Duke Anxiety-Depression Scale (DADS)®*</t>
  </si>
  <si>
    <t>Total Score ≥30</t>
  </si>
  <si>
    <t xml:space="preserve"> Total Score ≥10</t>
  </si>
  <si>
    <t>Estimated Delivery Date</t>
  </si>
  <si>
    <t xml:space="preserve"> Total Score ≥8</t>
  </si>
  <si>
    <t xml:space="preserve"> Total Score (T Score) ≥60</t>
  </si>
  <si>
    <t xml:space="preserve"> Total Score ≥20</t>
  </si>
  <si>
    <t xml:space="preserve"> Total Score ≥31</t>
  </si>
  <si>
    <t>Patient 
First Name</t>
  </si>
  <si>
    <t>Patient 
Last Name</t>
  </si>
  <si>
    <t>PHQ2</t>
  </si>
  <si>
    <t>PHQ4</t>
  </si>
  <si>
    <t>PHQ9</t>
  </si>
  <si>
    <t>ECDS</t>
  </si>
  <si>
    <t xml:space="preserve">Edinburgh  </t>
  </si>
  <si>
    <t>Social Risk Factor Depression</t>
  </si>
  <si>
    <t xml:space="preserve"> </t>
  </si>
  <si>
    <t xml:space="preserve">Beck Depression Inventory-Fast Screen (BDI-FS)®* </t>
  </si>
  <si>
    <t>Partnership 
Site ID</t>
  </si>
  <si>
    <t>REQUEST PARTNERSHIP SECURE EMAIL</t>
  </si>
  <si>
    <t xml:space="preserve">In accordance with the HIPAA Privacy and Partnership HealthPlan of California (Partnership) policy, failure to secure member personal health information (PHI) is subject to Partnership Regulatory Affairs and Compliance &amp; DHCS incident reporting and Perinatal program suspension.  It is MANDATORY that this submission template be sent in a secure email / encrypted format.  If your organization does not provide this option, please request a SECURE email from the QIP team. </t>
  </si>
  <si>
    <t>CIN (must be 10 characters)</t>
  </si>
  <si>
    <t>CIN Character Count</t>
  </si>
  <si>
    <t>12345678A1</t>
  </si>
  <si>
    <t>Fake</t>
  </si>
  <si>
    <t>Patient 2</t>
  </si>
  <si>
    <t xml:space="preserve">             2025-2026 Perinatal QIP                                                                   Perinatal QIP Submission Template</t>
  </si>
  <si>
    <t>32165487D1</t>
  </si>
  <si>
    <t>Patient1</t>
  </si>
  <si>
    <t>74185296E1</t>
  </si>
  <si>
    <t xml:space="preserve">Fake </t>
  </si>
  <si>
    <t>Patient 3</t>
  </si>
  <si>
    <t>Redding Perinatal Site</t>
  </si>
  <si>
    <t xml:space="preserve">For visits completed during: July 1, 2025 and June 30, 2026. All information provided here is subject to an audit by Partnership HealthPlan of California. </t>
  </si>
  <si>
    <r>
      <rPr>
        <b/>
        <sz val="12"/>
        <color theme="1"/>
        <rFont val="Arial"/>
        <family val="2"/>
      </rPr>
      <t xml:space="preserve">NOTE: This template is a </t>
    </r>
    <r>
      <rPr>
        <b/>
        <u/>
        <sz val="16"/>
        <color rgb="FFEE0000"/>
        <rFont val="Arial"/>
        <family val="2"/>
      </rPr>
      <t xml:space="preserve">combined </t>
    </r>
    <r>
      <rPr>
        <b/>
        <sz val="12"/>
        <color theme="1"/>
        <rFont val="Arial"/>
        <family val="2"/>
      </rPr>
      <t xml:space="preserve">template for both the Timely Prenatal Visit Measure &lt; 14 weeks gestation </t>
    </r>
    <r>
      <rPr>
        <b/>
        <u/>
        <sz val="16"/>
        <color rgb="FFEE0000"/>
        <rFont val="Arial"/>
        <family val="2"/>
      </rPr>
      <t>and</t>
    </r>
    <r>
      <rPr>
        <b/>
        <sz val="16"/>
        <color theme="1"/>
        <rFont val="Arial"/>
        <family val="2"/>
      </rPr>
      <t xml:space="preserve"> </t>
    </r>
    <r>
      <rPr>
        <b/>
        <sz val="12"/>
        <color theme="1"/>
        <rFont val="Arial"/>
        <family val="2"/>
      </rPr>
      <t xml:space="preserve">for Depression Screening at first visit </t>
    </r>
    <r>
      <rPr>
        <b/>
        <u/>
        <sz val="12"/>
        <color theme="1"/>
        <rFont val="Arial"/>
        <family val="2"/>
      </rPr>
      <t>&gt;</t>
    </r>
    <r>
      <rPr>
        <b/>
        <sz val="12"/>
        <color theme="1"/>
        <rFont val="Arial"/>
        <family val="2"/>
      </rPr>
      <t xml:space="preserve"> 14 weeks gestation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4" x14ac:knownFonts="1">
    <font>
      <sz val="11"/>
      <color theme="1"/>
      <name val="Calibri"/>
      <family val="2"/>
      <scheme val="minor"/>
    </font>
    <font>
      <sz val="9"/>
      <color theme="1"/>
      <name val="Calibri Light"/>
      <family val="2"/>
      <scheme val="major"/>
    </font>
    <font>
      <b/>
      <sz val="9"/>
      <color theme="1"/>
      <name val="Calibri Light"/>
      <family val="2"/>
      <scheme val="major"/>
    </font>
    <font>
      <sz val="11"/>
      <color theme="1"/>
      <name val="Calibri Light"/>
      <family val="2"/>
    </font>
    <font>
      <sz val="11"/>
      <color theme="1"/>
      <name val="Arial"/>
      <family val="2"/>
    </font>
    <font>
      <sz val="10"/>
      <color theme="1"/>
      <name val="Arial"/>
      <family val="2"/>
    </font>
    <font>
      <b/>
      <sz val="12"/>
      <color theme="0"/>
      <name val="Arial"/>
      <family val="2"/>
    </font>
    <font>
      <b/>
      <sz val="14"/>
      <color theme="1"/>
      <name val="Arial"/>
      <family val="2"/>
    </font>
    <font>
      <b/>
      <u/>
      <sz val="11"/>
      <color theme="0"/>
      <name val="Arial"/>
      <family val="2"/>
    </font>
    <font>
      <b/>
      <sz val="11"/>
      <color theme="1"/>
      <name val="Arial"/>
      <family val="2"/>
    </font>
    <font>
      <b/>
      <sz val="12"/>
      <color theme="1"/>
      <name val="Arial"/>
      <family val="2"/>
    </font>
    <font>
      <b/>
      <u/>
      <sz val="12"/>
      <color theme="1"/>
      <name val="Arial"/>
      <family val="2"/>
    </font>
    <font>
      <b/>
      <sz val="16"/>
      <color theme="1"/>
      <name val="Arial"/>
      <family val="2"/>
    </font>
    <font>
      <b/>
      <u/>
      <sz val="16"/>
      <color rgb="FFEE0000"/>
      <name val="Arial"/>
      <family val="2"/>
    </font>
  </fonts>
  <fills count="8">
    <fill>
      <patternFill patternType="none"/>
    </fill>
    <fill>
      <patternFill patternType="gray125"/>
    </fill>
    <fill>
      <patternFill patternType="solid">
        <fgColor theme="9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DEEAF6"/>
        <bgColor indexed="64"/>
      </patternFill>
    </fill>
    <fill>
      <patternFill patternType="solid">
        <fgColor rgb="FFFF0000"/>
        <bgColor indexed="64"/>
      </patternFill>
    </fill>
  </fills>
  <borders count="1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</borders>
  <cellStyleXfs count="1">
    <xf numFmtId="0" fontId="0" fillId="0" borderId="0"/>
  </cellStyleXfs>
  <cellXfs count="38">
    <xf numFmtId="0" fontId="0" fillId="0" borderId="0" xfId="0"/>
    <xf numFmtId="0" fontId="1" fillId="0" borderId="0" xfId="0" applyFont="1"/>
    <xf numFmtId="0" fontId="1" fillId="0" borderId="0" xfId="0" applyFont="1" applyAlignment="1">
      <alignment vertical="center"/>
    </xf>
    <xf numFmtId="0" fontId="1" fillId="0" borderId="4" xfId="0" applyFont="1" applyBorder="1" applyAlignment="1">
      <alignment vertical="center" wrapText="1"/>
    </xf>
    <xf numFmtId="0" fontId="1" fillId="0" borderId="5" xfId="0" applyFont="1" applyBorder="1" applyAlignment="1">
      <alignment vertical="center" wrapText="1"/>
    </xf>
    <xf numFmtId="0" fontId="3" fillId="0" borderId="0" xfId="0" applyFont="1" applyAlignment="1">
      <alignment horizontal="left" vertical="center"/>
    </xf>
    <xf numFmtId="0" fontId="4" fillId="0" borderId="0" xfId="0" applyFont="1"/>
    <xf numFmtId="0" fontId="4" fillId="0" borderId="0" xfId="0" applyFont="1" applyAlignment="1">
      <alignment vertical="center"/>
    </xf>
    <xf numFmtId="0" fontId="5" fillId="0" borderId="1" xfId="0" applyFont="1" applyBorder="1" applyProtection="1">
      <protection locked="0"/>
    </xf>
    <xf numFmtId="14" fontId="5" fillId="0" borderId="1" xfId="0" applyNumberFormat="1" applyFont="1" applyBorder="1" applyProtection="1">
      <protection locked="0"/>
    </xf>
    <xf numFmtId="2" fontId="5" fillId="0" borderId="1" xfId="0" applyNumberFormat="1" applyFont="1" applyBorder="1" applyProtection="1">
      <protection locked="0"/>
    </xf>
    <xf numFmtId="0" fontId="5" fillId="2" borderId="10" xfId="0" applyFont="1" applyFill="1" applyBorder="1" applyAlignment="1">
      <alignment horizontal="center" vertical="center" wrapText="1"/>
    </xf>
    <xf numFmtId="49" fontId="5" fillId="2" borderId="10" xfId="0" applyNumberFormat="1" applyFont="1" applyFill="1" applyBorder="1" applyAlignment="1">
      <alignment horizontal="center" vertical="center" wrapText="1"/>
    </xf>
    <xf numFmtId="49" fontId="5" fillId="2" borderId="11" xfId="0" applyNumberFormat="1" applyFont="1" applyFill="1" applyBorder="1" applyAlignment="1">
      <alignment horizontal="center" vertical="center" wrapText="1"/>
    </xf>
    <xf numFmtId="0" fontId="5" fillId="2" borderId="12" xfId="0" applyFont="1" applyFill="1" applyBorder="1" applyAlignment="1">
      <alignment horizontal="center" vertical="center" wrapText="1"/>
    </xf>
    <xf numFmtId="14" fontId="5" fillId="3" borderId="13" xfId="0" applyNumberFormat="1" applyFont="1" applyFill="1" applyBorder="1" applyAlignment="1">
      <alignment horizontal="center" vertical="center" wrapText="1"/>
    </xf>
    <xf numFmtId="14" fontId="5" fillId="3" borderId="10" xfId="0" applyNumberFormat="1" applyFont="1" applyFill="1" applyBorder="1" applyAlignment="1">
      <alignment horizontal="center" vertical="center" wrapText="1"/>
    </xf>
    <xf numFmtId="0" fontId="5" fillId="3" borderId="10" xfId="0" applyFont="1" applyFill="1" applyBorder="1" applyAlignment="1">
      <alignment horizontal="center" vertical="center" wrapText="1"/>
    </xf>
    <xf numFmtId="2" fontId="5" fillId="3" borderId="10" xfId="0" applyNumberFormat="1" applyFont="1" applyFill="1" applyBorder="1" applyAlignment="1">
      <alignment horizontal="center" vertical="center" wrapText="1"/>
    </xf>
    <xf numFmtId="12" fontId="5" fillId="4" borderId="9" xfId="0" applyNumberFormat="1" applyFont="1" applyFill="1" applyBorder="1" applyAlignment="1">
      <alignment horizontal="center" vertical="center" wrapText="1"/>
    </xf>
    <xf numFmtId="12" fontId="5" fillId="5" borderId="1" xfId="0" applyNumberFormat="1" applyFont="1" applyFill="1" applyBorder="1"/>
    <xf numFmtId="0" fontId="5" fillId="2" borderId="13" xfId="0" applyFont="1" applyFill="1" applyBorder="1" applyAlignment="1">
      <alignment horizontal="center" vertical="center" wrapText="1"/>
    </xf>
    <xf numFmtId="49" fontId="4" fillId="0" borderId="1" xfId="0" applyNumberFormat="1" applyFont="1" applyBorder="1"/>
    <xf numFmtId="0" fontId="7" fillId="0" borderId="2" xfId="0" applyFont="1" applyBorder="1" applyAlignment="1">
      <alignment horizontal="center"/>
    </xf>
    <xf numFmtId="0" fontId="7" fillId="0" borderId="6" xfId="0" applyFont="1" applyBorder="1" applyAlignment="1">
      <alignment horizontal="center"/>
    </xf>
    <xf numFmtId="0" fontId="7" fillId="0" borderId="3" xfId="0" applyFont="1" applyBorder="1" applyAlignment="1">
      <alignment horizontal="center"/>
    </xf>
    <xf numFmtId="0" fontId="9" fillId="0" borderId="14" xfId="0" applyFont="1" applyBorder="1" applyAlignment="1">
      <alignment horizontal="center"/>
    </xf>
    <xf numFmtId="0" fontId="9" fillId="0" borderId="0" xfId="0" applyFont="1" applyAlignment="1">
      <alignment horizontal="center"/>
    </xf>
    <xf numFmtId="0" fontId="9" fillId="0" borderId="15" xfId="0" applyFont="1" applyBorder="1" applyAlignment="1">
      <alignment horizontal="center"/>
    </xf>
    <xf numFmtId="0" fontId="6" fillId="7" borderId="6" xfId="0" applyFont="1" applyFill="1" applyBorder="1" applyAlignment="1">
      <alignment horizontal="center" vertical="center" wrapText="1"/>
    </xf>
    <xf numFmtId="0" fontId="6" fillId="7" borderId="3" xfId="0" applyFont="1" applyFill="1" applyBorder="1" applyAlignment="1">
      <alignment horizontal="center" vertical="center" wrapText="1"/>
    </xf>
    <xf numFmtId="0" fontId="8" fillId="7" borderId="2" xfId="0" applyFont="1" applyFill="1" applyBorder="1" applyAlignment="1">
      <alignment horizontal="center" vertical="center"/>
    </xf>
    <xf numFmtId="0" fontId="8" fillId="7" borderId="3" xfId="0" applyFont="1" applyFill="1" applyBorder="1" applyAlignment="1">
      <alignment horizontal="center" vertical="center"/>
    </xf>
    <xf numFmtId="0" fontId="2" fillId="6" borderId="2" xfId="0" applyFont="1" applyFill="1" applyBorder="1" applyAlignment="1">
      <alignment horizontal="center" vertical="center" wrapText="1"/>
    </xf>
    <xf numFmtId="0" fontId="2" fillId="6" borderId="3" xfId="0" applyFont="1" applyFill="1" applyBorder="1" applyAlignment="1">
      <alignment horizontal="center" vertical="center" wrapText="1"/>
    </xf>
    <xf numFmtId="0" fontId="10" fillId="0" borderId="7" xfId="0" applyFont="1" applyBorder="1" applyAlignment="1">
      <alignment horizontal="center"/>
    </xf>
    <xf numFmtId="0" fontId="10" fillId="0" borderId="8" xfId="0" applyFont="1" applyBorder="1" applyAlignment="1">
      <alignment horizontal="center"/>
    </xf>
    <xf numFmtId="0" fontId="10" fillId="0" borderId="5" xfId="0" applyFont="1" applyBorder="1" applyAlignment="1">
      <alignment horizontal="center"/>
    </xf>
  </cellXfs>
  <cellStyles count="1">
    <cellStyle name="Normal" xfId="0" builtinId="0"/>
  </cellStyles>
  <dxfs count="124"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theme="4" tint="-0.24994659260841701"/>
      </font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theme="4" tint="-0.24994659260841701"/>
      </font>
    </dxf>
    <dxf>
      <font>
        <color rgb="FF9C0006"/>
      </font>
      <fill>
        <patternFill>
          <bgColor rgb="FFFFC7CE"/>
        </patternFill>
      </fill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ont>
        <color rgb="FFFF0000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  <dxf>
      <fill>
        <patternFill>
          <bgColor rgb="FFFFFF00"/>
        </patternFill>
      </fill>
    </dxf>
    <dxf>
      <font>
        <color rgb="FFC00000"/>
      </font>
      <fill>
        <patternFill>
          <bgColor rgb="FFFEB4B4"/>
        </patternFill>
      </fill>
    </dxf>
    <dxf>
      <font>
        <color rgb="FFC00000"/>
      </font>
      <fill>
        <patternFill>
          <bgColor rgb="FFFFB3B3"/>
        </patternFill>
      </fill>
    </dxf>
    <dxf>
      <font>
        <color theme="4" tint="-0.24994659260841701"/>
      </font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theme="4" tint="-0.24994659260841701"/>
      </font>
    </dxf>
  </dxfs>
  <tableStyles count="0" defaultTableStyle="TableStyleMedium2" defaultPivotStyle="PivotStyleLight16"/>
  <colors>
    <mruColors>
      <color rgb="FFFFCCCC"/>
      <color rgb="FFFEC6C2"/>
      <color rgb="FFFFC1C1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tyles" Target="styles.xml"/><Relationship Id="rId2" Type="http://schemas.openxmlformats.org/officeDocument/2006/relationships/worksheet" Target="worksheets/sheet2.xml"/><Relationship Id="rId16" Type="http://schemas.openxmlformats.org/officeDocument/2006/relationships/theme" Target="theme/theme1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D66D6D9-3B87-46F7-831C-975126294283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ECB3A5A5-DEA0-40AC-8F6B-F170B9F8E416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44F12995-4381-4483-BB65-E05E34F9F3F9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9" name="Picture 8">
          <a:extLst>
            <a:ext uri="{FF2B5EF4-FFF2-40B4-BE49-F238E27FC236}">
              <a16:creationId xmlns:a16="http://schemas.microsoft.com/office/drawing/2014/main" id="{CFE2FCD4-9115-4419-80CC-011987FDED38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EB61708C-6015-4A95-9990-E22850D33D3C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71450" y="0"/>
          <a:ext cx="476249" cy="103060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E116755-163A-42F2-A145-5FBB3F99E2C2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A0D72D4A-F7D7-4038-B137-80CD5417D0E9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F0B3B41-8C07-45B9-9116-871CA5FD6FE6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300B2FF8-2493-4F8D-A107-C969C986AD79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248DA01A-21DD-4552-8B42-AE3E5B82ED27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8D14517-4E54-4F12-B35A-7550D1E8F505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041836B-7A0F-48C7-9CE6-6B7A7637CF61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C16C44D-E1E4-49B5-A295-0D0DA440A961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01EFB01-A22F-48E1-9720-15AED7E6FD0C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1997B8FF-C72C-4A58-B514-CBA80F093605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B3505502-C03E-4B94-83F1-B0A4F2F274BB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4D36EFC-A59F-41A5-85B3-8DE385061DCB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747C8223-623E-4941-AEEB-57BC848B2698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B09D537-2CD2-45DA-A16B-686014B2717B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AE3FF03C-4B99-4C89-BE62-BFC87584E215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D6679509-3F57-4959-91C0-9C2F32476B05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29F86CE8-8884-47E8-AD89-FE25387ADB34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5730D83-0FE1-4706-9CC2-14CE6A3834D2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FEF88CE-3686-4CEE-8185-3253C4CBF1F1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7CACA39-6B1E-42A2-8661-6846F0F6F58D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577C568D-CAA2-426E-AD7B-1AB91260D8FB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4CE0F23-9D46-4841-9F57-0891CBA01E32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DF31716-71DE-498A-A655-AC0D21AF01BA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F91EDC75-0798-4F02-A153-A3A408700636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8A3E7EEC-A7AA-4B65-AB06-949B3CD7C9EB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D3C9510-EC58-4FCC-9146-0568145577DE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3623D3D-4508-4F0E-973B-F7DE7D0F655A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884153C0-9D03-4C8A-A30C-37294AD008A2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29F67D6D-C72F-40F2-AE60-5870463B5642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7077A66-5E86-4D16-B193-2D6EEAB83DC4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2C2008FE-7D19-46FC-992A-8BF9B2011116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5D2F751-5BEA-4873-B362-A7EE77266DC2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C408A023-DAAF-4325-B0C0-E2552779294F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3022584-B9A6-4EF1-9878-82376EAAAF0B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23CB57A2-1194-4A04-82C0-EB6F4B5F0E14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C9560237-56DB-456A-961B-D205D72218C4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E44B19B4-C8C4-4E28-9E68-FB47332701DF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79F1203C-BC48-4C76-ACC8-90F1B19F0AD6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0AA1F2C7-6576-4D33-BC3D-DB16361FCEEB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EA29CE2-178C-4B47-804D-B4552CC8BCDA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9333" y="0"/>
          <a:ext cx="618067" cy="1016000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D7FADB0D-CC43-443A-B723-B102CAC143F3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953DC548-6399-40B8-907D-42E8FE88443D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476249</xdr:colOff>
      <xdr:row>2</xdr:row>
      <xdr:rowOff>302895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EFD5DBC4-C0A9-44C3-A868-5A5A5447DACA}"/>
            </a:ext>
          </a:extLst>
        </xdr:cNvPr>
        <xdr:cNvPicPr/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476249" cy="1026795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618067</xdr:colOff>
      <xdr:row>2</xdr:row>
      <xdr:rowOff>296333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039DD708-5AA3-49EA-A823-D47B67E507AA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7640" y="0"/>
          <a:ext cx="618067" cy="1020233"/>
        </a:xfrm>
        <a:prstGeom prst="rect">
          <a:avLst/>
        </a:prstGeom>
        <a:noFill/>
        <a:ln w="88900" cap="sq">
          <a:noFill/>
          <a:miter lim="800000"/>
          <a:headEnd/>
          <a:tailEnd/>
        </a:ln>
        <a:effectLst/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21B573-F555-4591-9BEE-4F65627E5409}">
  <dimension ref="B1:M66"/>
  <sheetViews>
    <sheetView tabSelected="1" zoomScale="90" zoomScaleNormal="90" workbookViewId="0">
      <selection activeCell="B2" sqref="B2:M2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10</v>
      </c>
      <c r="C6" s="22" t="s">
        <v>55</v>
      </c>
      <c r="D6" s="8" t="s">
        <v>56</v>
      </c>
      <c r="E6" s="8" t="s">
        <v>60</v>
      </c>
      <c r="F6" s="9">
        <v>36526</v>
      </c>
      <c r="G6" s="9">
        <v>45839</v>
      </c>
      <c r="H6" s="9">
        <v>46023</v>
      </c>
      <c r="I6" s="8" t="s">
        <v>7</v>
      </c>
      <c r="J6" s="10">
        <v>4</v>
      </c>
      <c r="K6" s="20">
        <f>IF($G6="","",40-($H6-$G6)/7)</f>
        <v>13.714285714285715</v>
      </c>
      <c r="L6" s="8">
        <v>1234</v>
      </c>
      <c r="M6" s="8" t="s">
        <v>64</v>
      </c>
    </row>
    <row r="7" spans="2:13" x14ac:dyDescent="0.25">
      <c r="B7" s="8">
        <f t="shared" ref="B7:B66" si="0">LEN(C7)</f>
        <v>10</v>
      </c>
      <c r="C7" s="22" t="s">
        <v>59</v>
      </c>
      <c r="D7" s="8" t="s">
        <v>56</v>
      </c>
      <c r="E7" s="8" t="s">
        <v>57</v>
      </c>
      <c r="F7" s="9">
        <v>38353</v>
      </c>
      <c r="G7" s="9">
        <v>45842</v>
      </c>
      <c r="H7" s="9">
        <v>46022</v>
      </c>
      <c r="I7" s="8" t="s">
        <v>18</v>
      </c>
      <c r="J7" s="10">
        <v>2</v>
      </c>
      <c r="K7" s="20">
        <f t="shared" ref="K7:K66" si="1">IF($G7="","",40-($H7-$G7)/7)</f>
        <v>14.285714285714285</v>
      </c>
      <c r="L7" s="8">
        <v>1234</v>
      </c>
      <c r="M7" s="8" t="s">
        <v>64</v>
      </c>
    </row>
    <row r="8" spans="2:13" x14ac:dyDescent="0.25">
      <c r="B8" s="8">
        <f t="shared" si="0"/>
        <v>10</v>
      </c>
      <c r="C8" s="22" t="s">
        <v>61</v>
      </c>
      <c r="D8" s="8" t="s">
        <v>62</v>
      </c>
      <c r="E8" s="8" t="s">
        <v>63</v>
      </c>
      <c r="F8" s="9">
        <v>40179</v>
      </c>
      <c r="G8" s="9">
        <v>45843</v>
      </c>
      <c r="H8" s="9">
        <v>46053</v>
      </c>
      <c r="I8" s="8" t="s">
        <v>8</v>
      </c>
      <c r="J8" s="10">
        <v>3</v>
      </c>
      <c r="K8" s="20">
        <f t="shared" si="1"/>
        <v>10</v>
      </c>
      <c r="L8" s="8">
        <v>1234</v>
      </c>
      <c r="M8" s="8" t="s">
        <v>64</v>
      </c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mergeCells count="5">
    <mergeCell ref="B1:M1"/>
    <mergeCell ref="B2:M2"/>
    <mergeCell ref="B3:M3"/>
    <mergeCell ref="B4:K4"/>
    <mergeCell ref="L4:M4"/>
  </mergeCells>
  <conditionalFormatting sqref="B6:B66 B67:K454">
    <cfRule type="expression" dxfId="123" priority="4">
      <formula>OR($K6&lt;1,$K6&gt;14)</formula>
    </cfRule>
  </conditionalFormatting>
  <conditionalFormatting sqref="B6:B66">
    <cfRule type="cellIs" dxfId="122" priority="1" operator="equal">
      <formula>10</formula>
    </cfRule>
    <cfRule type="cellIs" dxfId="121" priority="6" operator="greaterThan">
      <formula>10</formula>
    </cfRule>
    <cfRule type="cellIs" dxfId="120" priority="7" operator="lessThan">
      <formula>10</formula>
    </cfRule>
    <cfRule type="cellIs" dxfId="119" priority="8" operator="equal">
      <formula>10</formula>
    </cfRule>
  </conditionalFormatting>
  <conditionalFormatting sqref="D6:M66">
    <cfRule type="expression" dxfId="118" priority="2">
      <formula>OR($K6&lt;1,$K6&gt;14)</formula>
    </cfRule>
  </conditionalFormatting>
  <conditionalFormatting sqref="G6:G454">
    <cfRule type="expression" dxfId="117" priority="10">
      <formula>AND(ISBLANK($G6),NOT(ISBLANK($F6)))</formula>
    </cfRule>
  </conditionalFormatting>
  <conditionalFormatting sqref="H6:H454">
    <cfRule type="expression" dxfId="116" priority="9">
      <formula>AND(ISBLANK($H6),NOT(ISBLANK($G6)))</formula>
    </cfRule>
  </conditionalFormatting>
  <conditionalFormatting sqref="L6:M66">
    <cfRule type="expression" dxfId="115" priority="3">
      <formula>#REF!="FOLLOW UP NEEDED"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280AF914-8536-4009-A126-F09ABC679CDF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3177DB-A806-4A4F-A60F-C6695769B85F}">
  <dimension ref="B1:M66"/>
  <sheetViews>
    <sheetView zoomScale="90" zoomScaleNormal="90" workbookViewId="0">
      <selection activeCell="B2" sqref="B2:M2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L4:M4"/>
    <mergeCell ref="B4:K4"/>
    <mergeCell ref="B3:M3"/>
  </mergeCells>
  <conditionalFormatting sqref="B6:B66 D6:L66 B67:K454">
    <cfRule type="expression" dxfId="114" priority="4">
      <formula>OR($K6&lt;1,$K6&gt;14)</formula>
    </cfRule>
  </conditionalFormatting>
  <conditionalFormatting sqref="B6:B66">
    <cfRule type="cellIs" dxfId="113" priority="1" operator="equal">
      <formula>10</formula>
    </cfRule>
    <cfRule type="cellIs" dxfId="112" priority="6" operator="greaterThan">
      <formula>10</formula>
    </cfRule>
    <cfRule type="cellIs" dxfId="111" priority="7" operator="lessThan">
      <formula>10</formula>
    </cfRule>
    <cfRule type="cellIs" dxfId="110" priority="8" operator="equal">
      <formula>10</formula>
    </cfRule>
  </conditionalFormatting>
  <conditionalFormatting sqref="G6:G454">
    <cfRule type="expression" dxfId="109" priority="12">
      <formula>AND(ISBLANK($G6),NOT(ISBLANK($F6)))</formula>
    </cfRule>
  </conditionalFormatting>
  <conditionalFormatting sqref="H6:H454">
    <cfRule type="expression" dxfId="108" priority="11">
      <formula>AND(ISBLANK($H6),NOT(ISBLANK($G6)))</formula>
    </cfRule>
  </conditionalFormatting>
  <conditionalFormatting sqref="L6:M66">
    <cfRule type="expression" dxfId="107" priority="3">
      <formula>#REF!="FOLLOW UP NEEDED"</formula>
    </cfRule>
  </conditionalFormatting>
  <conditionalFormatting sqref="M6:M66">
    <cfRule type="expression" dxfId="106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70CA5AB3-9442-479A-A0C0-BE7DF88FC870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E708E1-8FDA-42B8-97D3-C753D03734E3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105" priority="4">
      <formula>OR($K6&lt;1,$K6&gt;14)</formula>
    </cfRule>
  </conditionalFormatting>
  <conditionalFormatting sqref="B6:B66">
    <cfRule type="cellIs" dxfId="104" priority="1" operator="equal">
      <formula>10</formula>
    </cfRule>
    <cfRule type="cellIs" dxfId="103" priority="6" operator="greaterThan">
      <formula>10</formula>
    </cfRule>
    <cfRule type="cellIs" dxfId="102" priority="7" operator="lessThan">
      <formula>10</formula>
    </cfRule>
    <cfRule type="cellIs" dxfId="101" priority="8" operator="equal">
      <formula>10</formula>
    </cfRule>
  </conditionalFormatting>
  <conditionalFormatting sqref="G6:G454">
    <cfRule type="expression" dxfId="100" priority="10">
      <formula>AND(ISBLANK($G6),NOT(ISBLANK($F6)))</formula>
    </cfRule>
  </conditionalFormatting>
  <conditionalFormatting sqref="H6:H454">
    <cfRule type="expression" dxfId="99" priority="9">
      <formula>AND(ISBLANK($H6),NOT(ISBLANK($G6)))</formula>
    </cfRule>
  </conditionalFormatting>
  <conditionalFormatting sqref="L6:M66">
    <cfRule type="expression" dxfId="98" priority="3">
      <formula>#REF!="FOLLOW UP NEEDED"</formula>
    </cfRule>
  </conditionalFormatting>
  <conditionalFormatting sqref="M6:M66">
    <cfRule type="expression" dxfId="97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65EA1F97-6655-465D-A042-BE6C53A20EFE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64CC1F-B0F8-4A1E-9275-B6BACF94037A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96" priority="4">
      <formula>OR($K6&lt;1,$K6&gt;14)</formula>
    </cfRule>
  </conditionalFormatting>
  <conditionalFormatting sqref="B6:B66">
    <cfRule type="cellIs" dxfId="95" priority="1" operator="equal">
      <formula>10</formula>
    </cfRule>
    <cfRule type="cellIs" dxfId="94" priority="6" operator="greaterThan">
      <formula>10</formula>
    </cfRule>
    <cfRule type="cellIs" dxfId="93" priority="7" operator="lessThan">
      <formula>10</formula>
    </cfRule>
    <cfRule type="cellIs" dxfId="92" priority="8" operator="equal">
      <formula>10</formula>
    </cfRule>
  </conditionalFormatting>
  <conditionalFormatting sqref="G6:G454">
    <cfRule type="expression" dxfId="91" priority="10">
      <formula>AND(ISBLANK($G6),NOT(ISBLANK($F6)))</formula>
    </cfRule>
  </conditionalFormatting>
  <conditionalFormatting sqref="H6:H454">
    <cfRule type="expression" dxfId="90" priority="9">
      <formula>AND(ISBLANK($H6),NOT(ISBLANK($G6)))</formula>
    </cfRule>
  </conditionalFormatting>
  <conditionalFormatting sqref="L6:M66">
    <cfRule type="expression" dxfId="89" priority="3">
      <formula>#REF!="FOLLOW UP NEEDED"</formula>
    </cfRule>
  </conditionalFormatting>
  <conditionalFormatting sqref="M6:M66">
    <cfRule type="expression" dxfId="88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BF2E8B97-5F3C-476D-96D3-2F2F0AD2F7C4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3CC2E6-E43F-414C-B61A-430F5F48768C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87" priority="4">
      <formula>OR($K6&lt;1,$K6&gt;14)</formula>
    </cfRule>
  </conditionalFormatting>
  <conditionalFormatting sqref="B6:B66">
    <cfRule type="cellIs" dxfId="86" priority="1" operator="equal">
      <formula>10</formula>
    </cfRule>
    <cfRule type="cellIs" dxfId="85" priority="6" operator="greaterThan">
      <formula>10</formula>
    </cfRule>
    <cfRule type="cellIs" dxfId="84" priority="7" operator="lessThan">
      <formula>10</formula>
    </cfRule>
    <cfRule type="cellIs" dxfId="83" priority="8" operator="equal">
      <formula>10</formula>
    </cfRule>
  </conditionalFormatting>
  <conditionalFormatting sqref="G6:G454">
    <cfRule type="expression" dxfId="82" priority="10">
      <formula>AND(ISBLANK($G6),NOT(ISBLANK($F6)))</formula>
    </cfRule>
  </conditionalFormatting>
  <conditionalFormatting sqref="H6:H454">
    <cfRule type="expression" dxfId="81" priority="9">
      <formula>AND(ISBLANK($H6),NOT(ISBLANK($G6)))</formula>
    </cfRule>
  </conditionalFormatting>
  <conditionalFormatting sqref="L6:M66">
    <cfRule type="expression" dxfId="80" priority="3">
      <formula>#REF!="FOLLOW UP NEEDED"</formula>
    </cfRule>
  </conditionalFormatting>
  <conditionalFormatting sqref="M6:M66">
    <cfRule type="expression" dxfId="79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2CC55FEA-512A-4911-AA66-7A9583A5C519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D8AABC-945C-4FAF-922A-4084EBA73275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78" priority="4">
      <formula>OR($K6&lt;1,$K6&gt;14)</formula>
    </cfRule>
  </conditionalFormatting>
  <conditionalFormatting sqref="B6:B66">
    <cfRule type="cellIs" dxfId="77" priority="1" operator="equal">
      <formula>10</formula>
    </cfRule>
    <cfRule type="cellIs" dxfId="76" priority="6" operator="greaterThan">
      <formula>10</formula>
    </cfRule>
    <cfRule type="cellIs" dxfId="75" priority="7" operator="lessThan">
      <formula>10</formula>
    </cfRule>
    <cfRule type="cellIs" dxfId="74" priority="8" operator="equal">
      <formula>10</formula>
    </cfRule>
  </conditionalFormatting>
  <conditionalFormatting sqref="G6:G454">
    <cfRule type="expression" dxfId="73" priority="10">
      <formula>AND(ISBLANK($G6),NOT(ISBLANK($F6)))</formula>
    </cfRule>
  </conditionalFormatting>
  <conditionalFormatting sqref="H6:H454">
    <cfRule type="expression" dxfId="72" priority="9">
      <formula>AND(ISBLANK($H6),NOT(ISBLANK($G6)))</formula>
    </cfRule>
  </conditionalFormatting>
  <conditionalFormatting sqref="L6:M66">
    <cfRule type="expression" dxfId="71" priority="3">
      <formula>#REF!="FOLLOW UP NEEDED"</formula>
    </cfRule>
  </conditionalFormatting>
  <conditionalFormatting sqref="M6:M66">
    <cfRule type="expression" dxfId="70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B60F7ED4-74C5-4774-AD01-196BCD4C52A7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504F5C-89C4-4B52-9814-2018FDCEB0C4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69" priority="4">
      <formula>OR($K6&lt;1,$K6&gt;14)</formula>
    </cfRule>
  </conditionalFormatting>
  <conditionalFormatting sqref="B6:B66">
    <cfRule type="cellIs" dxfId="68" priority="1" operator="equal">
      <formula>10</formula>
    </cfRule>
    <cfRule type="cellIs" dxfId="67" priority="6" operator="greaterThan">
      <formula>10</formula>
    </cfRule>
    <cfRule type="cellIs" dxfId="66" priority="7" operator="lessThan">
      <formula>10</formula>
    </cfRule>
    <cfRule type="cellIs" dxfId="65" priority="8" operator="equal">
      <formula>10</formula>
    </cfRule>
  </conditionalFormatting>
  <conditionalFormatting sqref="G6:G454">
    <cfRule type="expression" dxfId="64" priority="10">
      <formula>AND(ISBLANK($G6),NOT(ISBLANK($F6)))</formula>
    </cfRule>
  </conditionalFormatting>
  <conditionalFormatting sqref="H6:H454">
    <cfRule type="expression" dxfId="63" priority="9">
      <formula>AND(ISBLANK($H6),NOT(ISBLANK($G6)))</formula>
    </cfRule>
  </conditionalFormatting>
  <conditionalFormatting sqref="L6:M66">
    <cfRule type="expression" dxfId="62" priority="3">
      <formula>#REF!="FOLLOW UP NEEDED"</formula>
    </cfRule>
  </conditionalFormatting>
  <conditionalFormatting sqref="M6:M66">
    <cfRule type="expression" dxfId="61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8CC896A4-22C5-4BCB-8D3F-8A27A7EEC51D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9991DB-2438-400E-88C0-B08B2064F026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60" priority="4">
      <formula>OR($K6&lt;1,$K6&gt;14)</formula>
    </cfRule>
  </conditionalFormatting>
  <conditionalFormatting sqref="B6:B66">
    <cfRule type="cellIs" dxfId="59" priority="1" operator="equal">
      <formula>10</formula>
    </cfRule>
    <cfRule type="cellIs" dxfId="58" priority="6" operator="greaterThan">
      <formula>10</formula>
    </cfRule>
    <cfRule type="cellIs" dxfId="57" priority="7" operator="lessThan">
      <formula>10</formula>
    </cfRule>
    <cfRule type="cellIs" dxfId="56" priority="8" operator="equal">
      <formula>10</formula>
    </cfRule>
  </conditionalFormatting>
  <conditionalFormatting sqref="G6:G454">
    <cfRule type="expression" dxfId="55" priority="10">
      <formula>AND(ISBLANK($G6),NOT(ISBLANK($F6)))</formula>
    </cfRule>
  </conditionalFormatting>
  <conditionalFormatting sqref="H6:H454">
    <cfRule type="expression" dxfId="54" priority="9">
      <formula>AND(ISBLANK($H6),NOT(ISBLANK($G6)))</formula>
    </cfRule>
  </conditionalFormatting>
  <conditionalFormatting sqref="L6:M66">
    <cfRule type="expression" dxfId="53" priority="3">
      <formula>#REF!="FOLLOW UP NEEDED"</formula>
    </cfRule>
  </conditionalFormatting>
  <conditionalFormatting sqref="M6:M66">
    <cfRule type="expression" dxfId="52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617678BF-9F40-47D5-8C69-7ADDDD94572A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DAE02AA-A5A2-48A2-85B7-13EC110B9436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51" priority="4">
      <formula>OR($K6&lt;1,$K6&gt;14)</formula>
    </cfRule>
  </conditionalFormatting>
  <conditionalFormatting sqref="B6:B66">
    <cfRule type="cellIs" dxfId="50" priority="1" operator="equal">
      <formula>10</formula>
    </cfRule>
    <cfRule type="cellIs" dxfId="49" priority="6" operator="greaterThan">
      <formula>10</formula>
    </cfRule>
    <cfRule type="cellIs" dxfId="48" priority="7" operator="lessThan">
      <formula>10</formula>
    </cfRule>
    <cfRule type="cellIs" dxfId="47" priority="8" operator="equal">
      <formula>10</formula>
    </cfRule>
  </conditionalFormatting>
  <conditionalFormatting sqref="G6:G454">
    <cfRule type="expression" dxfId="46" priority="10">
      <formula>AND(ISBLANK($G6),NOT(ISBLANK($F6)))</formula>
    </cfRule>
  </conditionalFormatting>
  <conditionalFormatting sqref="H6:H454">
    <cfRule type="expression" dxfId="45" priority="9">
      <formula>AND(ISBLANK($H6),NOT(ISBLANK($G6)))</formula>
    </cfRule>
  </conditionalFormatting>
  <conditionalFormatting sqref="L6:M66">
    <cfRule type="expression" dxfId="44" priority="3">
      <formula>#REF!="FOLLOW UP NEEDED"</formula>
    </cfRule>
  </conditionalFormatting>
  <conditionalFormatting sqref="M6:M66">
    <cfRule type="expression" dxfId="43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E7CDB9B0-BD07-4869-9021-91C9BF43CE1B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30B189-7989-420A-92C1-1D060CB8F73D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42" priority="4">
      <formula>OR($K6&lt;1,$K6&gt;14)</formula>
    </cfRule>
  </conditionalFormatting>
  <conditionalFormatting sqref="B6:B66">
    <cfRule type="cellIs" dxfId="41" priority="1" operator="equal">
      <formula>10</formula>
    </cfRule>
    <cfRule type="cellIs" dxfId="40" priority="6" operator="greaterThan">
      <formula>10</formula>
    </cfRule>
    <cfRule type="cellIs" dxfId="39" priority="7" operator="lessThan">
      <formula>10</formula>
    </cfRule>
    <cfRule type="cellIs" dxfId="38" priority="8" operator="equal">
      <formula>10</formula>
    </cfRule>
  </conditionalFormatting>
  <conditionalFormatting sqref="G6:G454">
    <cfRule type="expression" dxfId="37" priority="10">
      <formula>AND(ISBLANK($G6),NOT(ISBLANK($F6)))</formula>
    </cfRule>
  </conditionalFormatting>
  <conditionalFormatting sqref="H6:H454">
    <cfRule type="expression" dxfId="36" priority="9">
      <formula>AND(ISBLANK($H6),NOT(ISBLANK($G6)))</formula>
    </cfRule>
  </conditionalFormatting>
  <conditionalFormatting sqref="L6:M66">
    <cfRule type="expression" dxfId="35" priority="3">
      <formula>#REF!="FOLLOW UP NEEDED"</formula>
    </cfRule>
  </conditionalFormatting>
  <conditionalFormatting sqref="M6:M66">
    <cfRule type="expression" dxfId="34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61218413-AE2F-4123-AF00-1CD269E6B6B3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0B2F61-99F0-4547-B8FB-F9E8FD8FF8C2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33" priority="4">
      <formula>OR($K6&lt;1,$K6&gt;14)</formula>
    </cfRule>
  </conditionalFormatting>
  <conditionalFormatting sqref="B6:B66">
    <cfRule type="cellIs" dxfId="32" priority="1" operator="equal">
      <formula>10</formula>
    </cfRule>
    <cfRule type="cellIs" dxfId="31" priority="6" operator="greaterThan">
      <formula>10</formula>
    </cfRule>
    <cfRule type="cellIs" dxfId="30" priority="7" operator="lessThan">
      <formula>10</formula>
    </cfRule>
    <cfRule type="cellIs" dxfId="29" priority="8" operator="equal">
      <formula>10</formula>
    </cfRule>
  </conditionalFormatting>
  <conditionalFormatting sqref="G6:G454">
    <cfRule type="expression" dxfId="28" priority="10">
      <formula>AND(ISBLANK($G6),NOT(ISBLANK($F6)))</formula>
    </cfRule>
  </conditionalFormatting>
  <conditionalFormatting sqref="H6:H454">
    <cfRule type="expression" dxfId="27" priority="9">
      <formula>AND(ISBLANK($H6),NOT(ISBLANK($G6)))</formula>
    </cfRule>
  </conditionalFormatting>
  <conditionalFormatting sqref="L6:M66">
    <cfRule type="expression" dxfId="26" priority="3">
      <formula>#REF!="FOLLOW UP NEEDED"</formula>
    </cfRule>
  </conditionalFormatting>
  <conditionalFormatting sqref="M6:M66">
    <cfRule type="expression" dxfId="25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D7FD0CC2-7967-4FD2-B701-B90A32D8025B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18886C-1485-43A1-BA2B-C4CC51336824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24" priority="4">
      <formula>OR($K6&lt;1,$K6&gt;14)</formula>
    </cfRule>
  </conditionalFormatting>
  <conditionalFormatting sqref="B6:B66">
    <cfRule type="cellIs" dxfId="23" priority="1" operator="equal">
      <formula>10</formula>
    </cfRule>
    <cfRule type="cellIs" dxfId="22" priority="6" operator="greaterThan">
      <formula>10</formula>
    </cfRule>
    <cfRule type="cellIs" dxfId="21" priority="7" operator="lessThan">
      <formula>10</formula>
    </cfRule>
    <cfRule type="cellIs" dxfId="20" priority="8" operator="equal">
      <formula>10</formula>
    </cfRule>
  </conditionalFormatting>
  <conditionalFormatting sqref="G6:G454">
    <cfRule type="expression" dxfId="19" priority="10">
      <formula>AND(ISBLANK($G6),NOT(ISBLANK($F6)))</formula>
    </cfRule>
  </conditionalFormatting>
  <conditionalFormatting sqref="H6:H454">
    <cfRule type="expression" dxfId="18" priority="9">
      <formula>AND(ISBLANK($H6),NOT(ISBLANK($G6)))</formula>
    </cfRule>
  </conditionalFormatting>
  <conditionalFormatting sqref="L6:M66">
    <cfRule type="expression" dxfId="17" priority="3">
      <formula>#REF!="FOLLOW UP NEEDED"</formula>
    </cfRule>
  </conditionalFormatting>
  <conditionalFormatting sqref="M6:M66">
    <cfRule type="expression" dxfId="16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2D4593EF-6E0C-4ECA-9E8B-E743AB81E883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F7035A-9BC7-415C-B2D8-AEA8054A1392}">
  <dimension ref="B1:M66"/>
  <sheetViews>
    <sheetView zoomScale="90" zoomScaleNormal="90" workbookViewId="0">
      <selection activeCell="B3" sqref="B3:M3"/>
    </sheetView>
  </sheetViews>
  <sheetFormatPr defaultColWidth="9.109375" defaultRowHeight="13.8" x14ac:dyDescent="0.25"/>
  <cols>
    <col min="1" max="1" width="2.44140625" style="6" customWidth="1"/>
    <col min="2" max="3" width="14.44140625" style="6" customWidth="1"/>
    <col min="4" max="4" width="16.6640625" style="6" customWidth="1"/>
    <col min="5" max="5" width="20.5546875" style="6" customWidth="1"/>
    <col min="6" max="6" width="12.33203125" style="6" customWidth="1"/>
    <col min="7" max="8" width="10.44140625" style="6" bestFit="1" customWidth="1"/>
    <col min="9" max="9" width="53.33203125" style="6" customWidth="1"/>
    <col min="10" max="10" width="7.109375" style="6" customWidth="1"/>
    <col min="11" max="11" width="10.6640625" style="6" customWidth="1"/>
    <col min="12" max="12" width="11.44140625" style="6" customWidth="1"/>
    <col min="13" max="13" width="34.6640625" style="6" customWidth="1"/>
    <col min="14" max="16384" width="9.109375" style="6"/>
  </cols>
  <sheetData>
    <row r="1" spans="2:13" ht="34.799999999999997" customHeight="1" thickBot="1" x14ac:dyDescent="0.35">
      <c r="B1" s="23" t="s">
        <v>58</v>
      </c>
      <c r="C1" s="24"/>
      <c r="D1" s="24"/>
      <c r="E1" s="24"/>
      <c r="F1" s="24"/>
      <c r="G1" s="24"/>
      <c r="H1" s="24"/>
      <c r="I1" s="24"/>
      <c r="J1" s="24"/>
      <c r="K1" s="24"/>
      <c r="L1" s="24"/>
      <c r="M1" s="25"/>
    </row>
    <row r="2" spans="2:13" ht="22.2" customHeight="1" x14ac:dyDescent="0.4">
      <c r="B2" s="26" t="s">
        <v>66</v>
      </c>
      <c r="C2" s="27"/>
      <c r="D2" s="27"/>
      <c r="E2" s="27"/>
      <c r="F2" s="27"/>
      <c r="G2" s="27"/>
      <c r="H2" s="27"/>
      <c r="I2" s="27"/>
      <c r="J2" s="27"/>
      <c r="K2" s="27"/>
      <c r="L2" s="27"/>
      <c r="M2" s="28"/>
    </row>
    <row r="3" spans="2:13" ht="29.4" customHeight="1" thickBot="1" x14ac:dyDescent="0.35">
      <c r="B3" s="35" t="s">
        <v>65</v>
      </c>
      <c r="C3" s="36"/>
      <c r="D3" s="36"/>
      <c r="E3" s="36"/>
      <c r="F3" s="36"/>
      <c r="G3" s="36"/>
      <c r="H3" s="36"/>
      <c r="I3" s="36"/>
      <c r="J3" s="36"/>
      <c r="K3" s="36"/>
      <c r="L3" s="36"/>
      <c r="M3" s="37"/>
    </row>
    <row r="4" spans="2:13" s="7" customFormat="1" ht="69.599999999999994" customHeight="1" thickBot="1" x14ac:dyDescent="0.35">
      <c r="B4" s="29" t="s">
        <v>52</v>
      </c>
      <c r="C4" s="29"/>
      <c r="D4" s="29"/>
      <c r="E4" s="29"/>
      <c r="F4" s="29"/>
      <c r="G4" s="29"/>
      <c r="H4" s="29"/>
      <c r="I4" s="29"/>
      <c r="J4" s="29"/>
      <c r="K4" s="30"/>
      <c r="L4" s="31" t="s">
        <v>51</v>
      </c>
      <c r="M4" s="32"/>
    </row>
    <row r="5" spans="2:13" ht="39.6" x14ac:dyDescent="0.25">
      <c r="B5" s="12" t="s">
        <v>54</v>
      </c>
      <c r="C5" s="13" t="s">
        <v>53</v>
      </c>
      <c r="D5" s="11" t="s">
        <v>40</v>
      </c>
      <c r="E5" s="11" t="s">
        <v>41</v>
      </c>
      <c r="F5" s="14" t="s">
        <v>1</v>
      </c>
      <c r="G5" s="15" t="s">
        <v>2</v>
      </c>
      <c r="H5" s="16" t="s">
        <v>35</v>
      </c>
      <c r="I5" s="17" t="s">
        <v>3</v>
      </c>
      <c r="J5" s="18" t="s">
        <v>4</v>
      </c>
      <c r="K5" s="19" t="s">
        <v>5</v>
      </c>
      <c r="L5" s="11" t="s">
        <v>50</v>
      </c>
      <c r="M5" s="21" t="s">
        <v>0</v>
      </c>
    </row>
    <row r="6" spans="2:13" x14ac:dyDescent="0.25">
      <c r="B6" s="8">
        <f>LEN(C6)</f>
        <v>0</v>
      </c>
      <c r="C6" s="22"/>
      <c r="D6" s="8"/>
      <c r="E6" s="8"/>
      <c r="F6" s="9"/>
      <c r="G6" s="9"/>
      <c r="H6" s="9"/>
      <c r="I6" s="8"/>
      <c r="J6" s="10"/>
      <c r="K6" s="20" t="str">
        <f>IF($G6="","",40-($H6-$G6)/7)</f>
        <v/>
      </c>
      <c r="L6" s="8"/>
      <c r="M6" s="8"/>
    </row>
    <row r="7" spans="2:13" x14ac:dyDescent="0.25">
      <c r="B7" s="8">
        <f t="shared" ref="B7:B66" si="0">LEN(C7)</f>
        <v>0</v>
      </c>
      <c r="C7" s="22"/>
      <c r="D7" s="8"/>
      <c r="E7" s="8"/>
      <c r="F7" s="9"/>
      <c r="G7" s="9"/>
      <c r="H7" s="9"/>
      <c r="I7" s="8"/>
      <c r="J7" s="10"/>
      <c r="K7" s="20" t="str">
        <f t="shared" ref="K7:K66" si="1">IF($G7="","",40-($H7-$G7)/7)</f>
        <v/>
      </c>
      <c r="L7" s="8"/>
      <c r="M7" s="8"/>
    </row>
    <row r="8" spans="2:13" x14ac:dyDescent="0.25">
      <c r="B8" s="8">
        <f t="shared" si="0"/>
        <v>0</v>
      </c>
      <c r="C8" s="22"/>
      <c r="D8" s="8"/>
      <c r="E8" s="8"/>
      <c r="F8" s="9"/>
      <c r="G8" s="9"/>
      <c r="H8" s="9"/>
      <c r="I8" s="8"/>
      <c r="J8" s="10"/>
      <c r="K8" s="20" t="str">
        <f t="shared" si="1"/>
        <v/>
      </c>
      <c r="L8" s="8"/>
      <c r="M8" s="8"/>
    </row>
    <row r="9" spans="2:13" x14ac:dyDescent="0.25">
      <c r="B9" s="8">
        <f t="shared" si="0"/>
        <v>0</v>
      </c>
      <c r="C9" s="22"/>
      <c r="D9" s="8"/>
      <c r="E9" s="8"/>
      <c r="F9" s="9"/>
      <c r="G9" s="9"/>
      <c r="H9" s="9"/>
      <c r="I9" s="8"/>
      <c r="J9" s="10"/>
      <c r="K9" s="20" t="str">
        <f t="shared" si="1"/>
        <v/>
      </c>
      <c r="L9" s="8"/>
      <c r="M9" s="8"/>
    </row>
    <row r="10" spans="2:13" x14ac:dyDescent="0.25">
      <c r="B10" s="8">
        <f t="shared" si="0"/>
        <v>0</v>
      </c>
      <c r="C10" s="22"/>
      <c r="D10" s="8"/>
      <c r="E10" s="8"/>
      <c r="F10" s="9"/>
      <c r="G10" s="9"/>
      <c r="H10" s="9"/>
      <c r="I10" s="8"/>
      <c r="J10" s="10"/>
      <c r="K10" s="20" t="str">
        <f t="shared" si="1"/>
        <v/>
      </c>
      <c r="L10" s="8"/>
      <c r="M10" s="8"/>
    </row>
    <row r="11" spans="2:13" x14ac:dyDescent="0.25">
      <c r="B11" s="8">
        <f t="shared" si="0"/>
        <v>0</v>
      </c>
      <c r="C11" s="22"/>
      <c r="D11" s="8"/>
      <c r="E11" s="8"/>
      <c r="F11" s="9"/>
      <c r="G11" s="9"/>
      <c r="H11" s="9"/>
      <c r="I11" s="8"/>
      <c r="J11" s="10"/>
      <c r="K11" s="20" t="str">
        <f t="shared" si="1"/>
        <v/>
      </c>
      <c r="L11" s="8"/>
      <c r="M11" s="8"/>
    </row>
    <row r="12" spans="2:13" x14ac:dyDescent="0.25">
      <c r="B12" s="8">
        <f t="shared" si="0"/>
        <v>0</v>
      </c>
      <c r="C12" s="22"/>
      <c r="D12" s="8"/>
      <c r="E12" s="8"/>
      <c r="F12" s="9"/>
      <c r="G12" s="9"/>
      <c r="H12" s="9"/>
      <c r="I12" s="8"/>
      <c r="J12" s="10"/>
      <c r="K12" s="20" t="str">
        <f t="shared" si="1"/>
        <v/>
      </c>
      <c r="L12" s="8"/>
      <c r="M12" s="8"/>
    </row>
    <row r="13" spans="2:13" x14ac:dyDescent="0.25">
      <c r="B13" s="8">
        <f t="shared" si="0"/>
        <v>0</v>
      </c>
      <c r="C13" s="22"/>
      <c r="D13" s="8"/>
      <c r="E13" s="8"/>
      <c r="F13" s="9"/>
      <c r="G13" s="9"/>
      <c r="H13" s="9"/>
      <c r="I13" s="8"/>
      <c r="J13" s="10"/>
      <c r="K13" s="20" t="str">
        <f t="shared" si="1"/>
        <v/>
      </c>
      <c r="L13" s="8"/>
      <c r="M13" s="8"/>
    </row>
    <row r="14" spans="2:13" x14ac:dyDescent="0.25">
      <c r="B14" s="8">
        <f t="shared" si="0"/>
        <v>0</v>
      </c>
      <c r="C14" s="22"/>
      <c r="D14" s="8"/>
      <c r="E14" s="8"/>
      <c r="F14" s="9"/>
      <c r="G14" s="9"/>
      <c r="H14" s="9"/>
      <c r="I14" s="8"/>
      <c r="J14" s="10"/>
      <c r="K14" s="20" t="str">
        <f t="shared" si="1"/>
        <v/>
      </c>
      <c r="L14" s="8"/>
      <c r="M14" s="8"/>
    </row>
    <row r="15" spans="2:13" x14ac:dyDescent="0.25">
      <c r="B15" s="8">
        <f t="shared" si="0"/>
        <v>0</v>
      </c>
      <c r="C15" s="22"/>
      <c r="D15" s="8"/>
      <c r="E15" s="8"/>
      <c r="F15" s="9"/>
      <c r="G15" s="9"/>
      <c r="H15" s="9"/>
      <c r="I15" s="8"/>
      <c r="J15" s="10"/>
      <c r="K15" s="20" t="str">
        <f t="shared" si="1"/>
        <v/>
      </c>
      <c r="L15" s="8"/>
      <c r="M15" s="8"/>
    </row>
    <row r="16" spans="2:13" x14ac:dyDescent="0.25">
      <c r="B16" s="8">
        <f t="shared" si="0"/>
        <v>0</v>
      </c>
      <c r="C16" s="22"/>
      <c r="D16" s="8"/>
      <c r="E16" s="8"/>
      <c r="F16" s="9"/>
      <c r="G16" s="9"/>
      <c r="H16" s="9"/>
      <c r="I16" s="8"/>
      <c r="J16" s="10"/>
      <c r="K16" s="20" t="str">
        <f t="shared" si="1"/>
        <v/>
      </c>
      <c r="L16" s="8"/>
      <c r="M16" s="8"/>
    </row>
    <row r="17" spans="2:13" x14ac:dyDescent="0.25">
      <c r="B17" s="8">
        <f t="shared" si="0"/>
        <v>0</v>
      </c>
      <c r="C17" s="22"/>
      <c r="D17" s="8"/>
      <c r="E17" s="8"/>
      <c r="F17" s="9"/>
      <c r="G17" s="9"/>
      <c r="H17" s="9"/>
      <c r="I17" s="8"/>
      <c r="J17" s="10"/>
      <c r="K17" s="20" t="str">
        <f t="shared" si="1"/>
        <v/>
      </c>
      <c r="L17" s="8"/>
      <c r="M17" s="8"/>
    </row>
    <row r="18" spans="2:13" x14ac:dyDescent="0.25">
      <c r="B18" s="8">
        <f t="shared" si="0"/>
        <v>0</v>
      </c>
      <c r="C18" s="22"/>
      <c r="D18" s="8"/>
      <c r="E18" s="8"/>
      <c r="F18" s="9"/>
      <c r="G18" s="9"/>
      <c r="H18" s="9"/>
      <c r="I18" s="8"/>
      <c r="J18" s="10"/>
      <c r="K18" s="20" t="str">
        <f t="shared" si="1"/>
        <v/>
      </c>
      <c r="L18" s="8"/>
      <c r="M18" s="8"/>
    </row>
    <row r="19" spans="2:13" x14ac:dyDescent="0.25">
      <c r="B19" s="8">
        <f t="shared" si="0"/>
        <v>0</v>
      </c>
      <c r="C19" s="22"/>
      <c r="D19" s="8"/>
      <c r="E19" s="8"/>
      <c r="F19" s="9"/>
      <c r="G19" s="9"/>
      <c r="H19" s="9"/>
      <c r="I19" s="8"/>
      <c r="J19" s="10"/>
      <c r="K19" s="20" t="str">
        <f t="shared" si="1"/>
        <v/>
      </c>
      <c r="L19" s="8"/>
      <c r="M19" s="8"/>
    </row>
    <row r="20" spans="2:13" x14ac:dyDescent="0.25">
      <c r="B20" s="8">
        <f t="shared" si="0"/>
        <v>0</v>
      </c>
      <c r="C20" s="22"/>
      <c r="D20" s="8"/>
      <c r="E20" s="8"/>
      <c r="F20" s="9"/>
      <c r="G20" s="9"/>
      <c r="H20" s="9"/>
      <c r="I20" s="8"/>
      <c r="J20" s="10"/>
      <c r="K20" s="20" t="str">
        <f t="shared" si="1"/>
        <v/>
      </c>
      <c r="L20" s="8"/>
      <c r="M20" s="8"/>
    </row>
    <row r="21" spans="2:13" x14ac:dyDescent="0.25">
      <c r="B21" s="8">
        <f t="shared" si="0"/>
        <v>0</v>
      </c>
      <c r="C21" s="22"/>
      <c r="D21" s="8"/>
      <c r="E21" s="8"/>
      <c r="F21" s="9"/>
      <c r="G21" s="9"/>
      <c r="H21" s="9"/>
      <c r="I21" s="8"/>
      <c r="J21" s="10"/>
      <c r="K21" s="20" t="str">
        <f t="shared" si="1"/>
        <v/>
      </c>
      <c r="L21" s="8"/>
      <c r="M21" s="8"/>
    </row>
    <row r="22" spans="2:13" x14ac:dyDescent="0.25">
      <c r="B22" s="8">
        <f t="shared" si="0"/>
        <v>0</v>
      </c>
      <c r="C22" s="22"/>
      <c r="D22" s="8"/>
      <c r="E22" s="8"/>
      <c r="F22" s="9"/>
      <c r="G22" s="9"/>
      <c r="H22" s="9"/>
      <c r="I22" s="8"/>
      <c r="J22" s="10"/>
      <c r="K22" s="20" t="str">
        <f t="shared" si="1"/>
        <v/>
      </c>
      <c r="L22" s="8"/>
      <c r="M22" s="8"/>
    </row>
    <row r="23" spans="2:13" x14ac:dyDescent="0.25">
      <c r="B23" s="8">
        <f t="shared" si="0"/>
        <v>0</v>
      </c>
      <c r="C23" s="22"/>
      <c r="D23" s="8"/>
      <c r="E23" s="8"/>
      <c r="F23" s="9"/>
      <c r="G23" s="9"/>
      <c r="H23" s="9"/>
      <c r="I23" s="8"/>
      <c r="J23" s="10"/>
      <c r="K23" s="20" t="str">
        <f t="shared" si="1"/>
        <v/>
      </c>
      <c r="L23" s="8"/>
      <c r="M23" s="8"/>
    </row>
    <row r="24" spans="2:13" x14ac:dyDescent="0.25">
      <c r="B24" s="8">
        <f t="shared" si="0"/>
        <v>0</v>
      </c>
      <c r="C24" s="22"/>
      <c r="D24" s="8"/>
      <c r="E24" s="8"/>
      <c r="F24" s="9"/>
      <c r="G24" s="9"/>
      <c r="H24" s="9"/>
      <c r="I24" s="8"/>
      <c r="J24" s="10"/>
      <c r="K24" s="20" t="str">
        <f t="shared" si="1"/>
        <v/>
      </c>
      <c r="L24" s="8"/>
      <c r="M24" s="8"/>
    </row>
    <row r="25" spans="2:13" x14ac:dyDescent="0.25">
      <c r="B25" s="8">
        <f t="shared" si="0"/>
        <v>0</v>
      </c>
      <c r="C25" s="22"/>
      <c r="D25" s="8"/>
      <c r="E25" s="8"/>
      <c r="F25" s="9"/>
      <c r="G25" s="9"/>
      <c r="H25" s="9"/>
      <c r="I25" s="8"/>
      <c r="J25" s="10"/>
      <c r="K25" s="20" t="str">
        <f t="shared" si="1"/>
        <v/>
      </c>
      <c r="L25" s="8"/>
      <c r="M25" s="8"/>
    </row>
    <row r="26" spans="2:13" x14ac:dyDescent="0.25">
      <c r="B26" s="8">
        <f t="shared" si="0"/>
        <v>0</v>
      </c>
      <c r="C26" s="22"/>
      <c r="D26" s="8"/>
      <c r="E26" s="8"/>
      <c r="F26" s="9"/>
      <c r="G26" s="9"/>
      <c r="H26" s="9"/>
      <c r="I26" s="8"/>
      <c r="J26" s="10"/>
      <c r="K26" s="20" t="str">
        <f t="shared" si="1"/>
        <v/>
      </c>
      <c r="L26" s="8"/>
      <c r="M26" s="8"/>
    </row>
    <row r="27" spans="2:13" x14ac:dyDescent="0.25">
      <c r="B27" s="8">
        <f t="shared" si="0"/>
        <v>0</v>
      </c>
      <c r="C27" s="22"/>
      <c r="D27" s="8"/>
      <c r="E27" s="8"/>
      <c r="F27" s="9"/>
      <c r="G27" s="9"/>
      <c r="H27" s="9"/>
      <c r="I27" s="8"/>
      <c r="J27" s="10"/>
      <c r="K27" s="20" t="str">
        <f t="shared" si="1"/>
        <v/>
      </c>
      <c r="L27" s="8"/>
      <c r="M27" s="8"/>
    </row>
    <row r="28" spans="2:13" x14ac:dyDescent="0.25">
      <c r="B28" s="8">
        <f t="shared" si="0"/>
        <v>0</v>
      </c>
      <c r="C28" s="22"/>
      <c r="D28" s="8"/>
      <c r="E28" s="8"/>
      <c r="F28" s="9"/>
      <c r="G28" s="9"/>
      <c r="H28" s="9"/>
      <c r="I28" s="8"/>
      <c r="J28" s="10"/>
      <c r="K28" s="20" t="str">
        <f t="shared" si="1"/>
        <v/>
      </c>
      <c r="L28" s="8"/>
      <c r="M28" s="8"/>
    </row>
    <row r="29" spans="2:13" x14ac:dyDescent="0.25">
      <c r="B29" s="8">
        <f t="shared" si="0"/>
        <v>0</v>
      </c>
      <c r="C29" s="22"/>
      <c r="D29" s="8"/>
      <c r="E29" s="8"/>
      <c r="F29" s="9"/>
      <c r="G29" s="9"/>
      <c r="H29" s="9"/>
      <c r="I29" s="8"/>
      <c r="J29" s="10"/>
      <c r="K29" s="20" t="str">
        <f t="shared" si="1"/>
        <v/>
      </c>
      <c r="L29" s="8"/>
      <c r="M29" s="8"/>
    </row>
    <row r="30" spans="2:13" x14ac:dyDescent="0.25">
      <c r="B30" s="8">
        <f t="shared" si="0"/>
        <v>0</v>
      </c>
      <c r="C30" s="22"/>
      <c r="D30" s="8"/>
      <c r="E30" s="8"/>
      <c r="F30" s="9"/>
      <c r="G30" s="9"/>
      <c r="H30" s="9"/>
      <c r="I30" s="8"/>
      <c r="J30" s="10"/>
      <c r="K30" s="20" t="str">
        <f t="shared" si="1"/>
        <v/>
      </c>
      <c r="L30" s="8"/>
      <c r="M30" s="8"/>
    </row>
    <row r="31" spans="2:13" x14ac:dyDescent="0.25">
      <c r="B31" s="8">
        <f t="shared" si="0"/>
        <v>0</v>
      </c>
      <c r="C31" s="22"/>
      <c r="D31" s="8"/>
      <c r="E31" s="8"/>
      <c r="F31" s="9"/>
      <c r="G31" s="9"/>
      <c r="H31" s="9"/>
      <c r="I31" s="8"/>
      <c r="J31" s="10"/>
      <c r="K31" s="20" t="str">
        <f t="shared" si="1"/>
        <v/>
      </c>
      <c r="L31" s="8"/>
      <c r="M31" s="8"/>
    </row>
    <row r="32" spans="2:13" x14ac:dyDescent="0.25">
      <c r="B32" s="8">
        <f t="shared" si="0"/>
        <v>0</v>
      </c>
      <c r="C32" s="22"/>
      <c r="D32" s="8"/>
      <c r="E32" s="8"/>
      <c r="F32" s="9"/>
      <c r="G32" s="9"/>
      <c r="H32" s="9"/>
      <c r="I32" s="8"/>
      <c r="J32" s="10"/>
      <c r="K32" s="20" t="str">
        <f t="shared" si="1"/>
        <v/>
      </c>
      <c r="L32" s="8"/>
      <c r="M32" s="8"/>
    </row>
    <row r="33" spans="2:13" x14ac:dyDescent="0.25">
      <c r="B33" s="8">
        <f t="shared" si="0"/>
        <v>0</v>
      </c>
      <c r="C33" s="22"/>
      <c r="D33" s="8"/>
      <c r="E33" s="8"/>
      <c r="F33" s="9"/>
      <c r="G33" s="9"/>
      <c r="H33" s="9"/>
      <c r="I33" s="8"/>
      <c r="J33" s="10"/>
      <c r="K33" s="20" t="str">
        <f t="shared" si="1"/>
        <v/>
      </c>
      <c r="L33" s="8"/>
      <c r="M33" s="8"/>
    </row>
    <row r="34" spans="2:13" x14ac:dyDescent="0.25">
      <c r="B34" s="8">
        <f t="shared" si="0"/>
        <v>0</v>
      </c>
      <c r="C34" s="22"/>
      <c r="D34" s="8"/>
      <c r="E34" s="8"/>
      <c r="F34" s="9"/>
      <c r="G34" s="9"/>
      <c r="H34" s="9"/>
      <c r="I34" s="8"/>
      <c r="J34" s="10"/>
      <c r="K34" s="20" t="str">
        <f t="shared" si="1"/>
        <v/>
      </c>
      <c r="L34" s="8"/>
      <c r="M34" s="8"/>
    </row>
    <row r="35" spans="2:13" x14ac:dyDescent="0.25">
      <c r="B35" s="8">
        <f t="shared" si="0"/>
        <v>0</v>
      </c>
      <c r="C35" s="22"/>
      <c r="D35" s="8"/>
      <c r="E35" s="8"/>
      <c r="F35" s="9"/>
      <c r="G35" s="9"/>
      <c r="H35" s="9"/>
      <c r="I35" s="8"/>
      <c r="J35" s="10"/>
      <c r="K35" s="20" t="str">
        <f t="shared" si="1"/>
        <v/>
      </c>
      <c r="L35" s="8"/>
      <c r="M35" s="8"/>
    </row>
    <row r="36" spans="2:13" x14ac:dyDescent="0.25">
      <c r="B36" s="8">
        <f t="shared" si="0"/>
        <v>0</v>
      </c>
      <c r="C36" s="22"/>
      <c r="D36" s="8"/>
      <c r="E36" s="8"/>
      <c r="F36" s="9"/>
      <c r="G36" s="9"/>
      <c r="H36" s="9"/>
      <c r="I36" s="8"/>
      <c r="J36" s="10"/>
      <c r="K36" s="20" t="str">
        <f t="shared" si="1"/>
        <v/>
      </c>
      <c r="L36" s="8"/>
      <c r="M36" s="8"/>
    </row>
    <row r="37" spans="2:13" x14ac:dyDescent="0.25">
      <c r="B37" s="8">
        <f t="shared" si="0"/>
        <v>0</v>
      </c>
      <c r="C37" s="22"/>
      <c r="D37" s="8"/>
      <c r="E37" s="8"/>
      <c r="F37" s="9"/>
      <c r="G37" s="9"/>
      <c r="H37" s="9"/>
      <c r="I37" s="8"/>
      <c r="J37" s="10"/>
      <c r="K37" s="20" t="str">
        <f t="shared" si="1"/>
        <v/>
      </c>
      <c r="L37" s="8"/>
      <c r="M37" s="8"/>
    </row>
    <row r="38" spans="2:13" x14ac:dyDescent="0.25">
      <c r="B38" s="8">
        <f t="shared" si="0"/>
        <v>0</v>
      </c>
      <c r="C38" s="22"/>
      <c r="D38" s="8"/>
      <c r="E38" s="8"/>
      <c r="F38" s="9"/>
      <c r="G38" s="9"/>
      <c r="H38" s="9"/>
      <c r="I38" s="8"/>
      <c r="J38" s="10"/>
      <c r="K38" s="20" t="str">
        <f t="shared" si="1"/>
        <v/>
      </c>
      <c r="L38" s="8"/>
      <c r="M38" s="8"/>
    </row>
    <row r="39" spans="2:13" x14ac:dyDescent="0.25">
      <c r="B39" s="8">
        <f t="shared" si="0"/>
        <v>0</v>
      </c>
      <c r="C39" s="22"/>
      <c r="D39" s="8"/>
      <c r="E39" s="8"/>
      <c r="F39" s="9"/>
      <c r="G39" s="9"/>
      <c r="H39" s="9"/>
      <c r="I39" s="8"/>
      <c r="J39" s="10"/>
      <c r="K39" s="20" t="str">
        <f t="shared" si="1"/>
        <v/>
      </c>
      <c r="L39" s="8"/>
      <c r="M39" s="8"/>
    </row>
    <row r="40" spans="2:13" x14ac:dyDescent="0.25">
      <c r="B40" s="8">
        <f t="shared" si="0"/>
        <v>0</v>
      </c>
      <c r="C40" s="22"/>
      <c r="D40" s="8"/>
      <c r="E40" s="8"/>
      <c r="F40" s="9"/>
      <c r="G40" s="9"/>
      <c r="H40" s="9"/>
      <c r="I40" s="8"/>
      <c r="J40" s="10"/>
      <c r="K40" s="20" t="str">
        <f t="shared" si="1"/>
        <v/>
      </c>
      <c r="L40" s="8"/>
      <c r="M40" s="8"/>
    </row>
    <row r="41" spans="2:13" x14ac:dyDescent="0.25">
      <c r="B41" s="8">
        <f t="shared" si="0"/>
        <v>0</v>
      </c>
      <c r="C41" s="22"/>
      <c r="D41" s="8"/>
      <c r="E41" s="8"/>
      <c r="F41" s="9"/>
      <c r="G41" s="9"/>
      <c r="H41" s="9"/>
      <c r="I41" s="8"/>
      <c r="J41" s="10"/>
      <c r="K41" s="20" t="str">
        <f t="shared" si="1"/>
        <v/>
      </c>
      <c r="L41" s="8"/>
      <c r="M41" s="8"/>
    </row>
    <row r="42" spans="2:13" x14ac:dyDescent="0.25">
      <c r="B42" s="8">
        <f t="shared" si="0"/>
        <v>0</v>
      </c>
      <c r="C42" s="22"/>
      <c r="D42" s="8"/>
      <c r="E42" s="8"/>
      <c r="F42" s="9"/>
      <c r="G42" s="9"/>
      <c r="H42" s="9"/>
      <c r="I42" s="8"/>
      <c r="J42" s="10"/>
      <c r="K42" s="20" t="str">
        <f t="shared" si="1"/>
        <v/>
      </c>
      <c r="L42" s="8"/>
      <c r="M42" s="8"/>
    </row>
    <row r="43" spans="2:13" x14ac:dyDescent="0.25">
      <c r="B43" s="8">
        <f t="shared" si="0"/>
        <v>0</v>
      </c>
      <c r="C43" s="22"/>
      <c r="D43" s="8"/>
      <c r="E43" s="8"/>
      <c r="F43" s="9"/>
      <c r="G43" s="9"/>
      <c r="H43" s="9"/>
      <c r="I43" s="8"/>
      <c r="J43" s="10"/>
      <c r="K43" s="20" t="str">
        <f t="shared" si="1"/>
        <v/>
      </c>
      <c r="L43" s="8"/>
      <c r="M43" s="8"/>
    </row>
    <row r="44" spans="2:13" x14ac:dyDescent="0.25">
      <c r="B44" s="8">
        <f t="shared" si="0"/>
        <v>0</v>
      </c>
      <c r="C44" s="22"/>
      <c r="D44" s="8"/>
      <c r="E44" s="8"/>
      <c r="F44" s="9"/>
      <c r="G44" s="9"/>
      <c r="H44" s="9"/>
      <c r="I44" s="8"/>
      <c r="J44" s="10"/>
      <c r="K44" s="20" t="str">
        <f t="shared" si="1"/>
        <v/>
      </c>
      <c r="L44" s="8"/>
      <c r="M44" s="8"/>
    </row>
    <row r="45" spans="2:13" x14ac:dyDescent="0.25">
      <c r="B45" s="8">
        <f t="shared" si="0"/>
        <v>0</v>
      </c>
      <c r="C45" s="22"/>
      <c r="D45" s="8"/>
      <c r="E45" s="8"/>
      <c r="F45" s="9"/>
      <c r="G45" s="9"/>
      <c r="H45" s="9"/>
      <c r="I45" s="8"/>
      <c r="J45" s="10"/>
      <c r="K45" s="20" t="str">
        <f t="shared" si="1"/>
        <v/>
      </c>
      <c r="L45" s="8"/>
      <c r="M45" s="8"/>
    </row>
    <row r="46" spans="2:13" x14ac:dyDescent="0.25">
      <c r="B46" s="8">
        <f t="shared" si="0"/>
        <v>0</v>
      </c>
      <c r="C46" s="22"/>
      <c r="D46" s="8"/>
      <c r="E46" s="8"/>
      <c r="F46" s="9"/>
      <c r="G46" s="9"/>
      <c r="H46" s="9"/>
      <c r="I46" s="8"/>
      <c r="J46" s="10"/>
      <c r="K46" s="20" t="str">
        <f t="shared" si="1"/>
        <v/>
      </c>
      <c r="L46" s="8"/>
      <c r="M46" s="8"/>
    </row>
    <row r="47" spans="2:13" x14ac:dyDescent="0.25">
      <c r="B47" s="8">
        <f t="shared" si="0"/>
        <v>0</v>
      </c>
      <c r="C47" s="22"/>
      <c r="D47" s="8"/>
      <c r="E47" s="8"/>
      <c r="F47" s="9"/>
      <c r="G47" s="9"/>
      <c r="H47" s="9"/>
      <c r="I47" s="8"/>
      <c r="J47" s="10"/>
      <c r="K47" s="20" t="str">
        <f t="shared" si="1"/>
        <v/>
      </c>
      <c r="L47" s="8"/>
      <c r="M47" s="8"/>
    </row>
    <row r="48" spans="2:13" x14ac:dyDescent="0.25">
      <c r="B48" s="8">
        <f t="shared" si="0"/>
        <v>0</v>
      </c>
      <c r="C48" s="22"/>
      <c r="D48" s="8"/>
      <c r="E48" s="8"/>
      <c r="F48" s="9"/>
      <c r="G48" s="9"/>
      <c r="H48" s="9"/>
      <c r="I48" s="8"/>
      <c r="J48" s="10"/>
      <c r="K48" s="20" t="str">
        <f t="shared" si="1"/>
        <v/>
      </c>
      <c r="L48" s="8"/>
      <c r="M48" s="8"/>
    </row>
    <row r="49" spans="2:13" x14ac:dyDescent="0.25">
      <c r="B49" s="8">
        <f t="shared" si="0"/>
        <v>0</v>
      </c>
      <c r="C49" s="22"/>
      <c r="D49" s="8"/>
      <c r="E49" s="8"/>
      <c r="F49" s="9"/>
      <c r="G49" s="9"/>
      <c r="H49" s="9"/>
      <c r="I49" s="8"/>
      <c r="J49" s="10"/>
      <c r="K49" s="20" t="str">
        <f t="shared" si="1"/>
        <v/>
      </c>
      <c r="L49" s="8"/>
      <c r="M49" s="8"/>
    </row>
    <row r="50" spans="2:13" x14ac:dyDescent="0.25">
      <c r="B50" s="8">
        <f t="shared" si="0"/>
        <v>0</v>
      </c>
      <c r="C50" s="22"/>
      <c r="D50" s="8"/>
      <c r="E50" s="8"/>
      <c r="F50" s="9"/>
      <c r="G50" s="9"/>
      <c r="H50" s="9"/>
      <c r="I50" s="8"/>
      <c r="J50" s="10"/>
      <c r="K50" s="20" t="str">
        <f t="shared" si="1"/>
        <v/>
      </c>
      <c r="L50" s="8"/>
      <c r="M50" s="8"/>
    </row>
    <row r="51" spans="2:13" x14ac:dyDescent="0.25">
      <c r="B51" s="8">
        <f t="shared" si="0"/>
        <v>0</v>
      </c>
      <c r="C51" s="22"/>
      <c r="D51" s="8"/>
      <c r="E51" s="8"/>
      <c r="F51" s="9"/>
      <c r="G51" s="9"/>
      <c r="H51" s="9"/>
      <c r="I51" s="8"/>
      <c r="J51" s="10"/>
      <c r="K51" s="20" t="str">
        <f t="shared" si="1"/>
        <v/>
      </c>
      <c r="L51" s="8"/>
      <c r="M51" s="8"/>
    </row>
    <row r="52" spans="2:13" x14ac:dyDescent="0.25">
      <c r="B52" s="8">
        <f t="shared" si="0"/>
        <v>0</v>
      </c>
      <c r="C52" s="22"/>
      <c r="D52" s="8"/>
      <c r="E52" s="8"/>
      <c r="F52" s="9"/>
      <c r="G52" s="9"/>
      <c r="H52" s="9"/>
      <c r="I52" s="8"/>
      <c r="J52" s="10"/>
      <c r="K52" s="20" t="str">
        <f t="shared" si="1"/>
        <v/>
      </c>
      <c r="L52" s="8"/>
      <c r="M52" s="8"/>
    </row>
    <row r="53" spans="2:13" x14ac:dyDescent="0.25">
      <c r="B53" s="8">
        <f t="shared" si="0"/>
        <v>0</v>
      </c>
      <c r="C53" s="22"/>
      <c r="D53" s="8"/>
      <c r="E53" s="8"/>
      <c r="F53" s="9"/>
      <c r="G53" s="9"/>
      <c r="H53" s="9"/>
      <c r="I53" s="8"/>
      <c r="J53" s="10"/>
      <c r="K53" s="20" t="str">
        <f t="shared" si="1"/>
        <v/>
      </c>
      <c r="L53" s="8"/>
      <c r="M53" s="8"/>
    </row>
    <row r="54" spans="2:13" x14ac:dyDescent="0.25">
      <c r="B54" s="8">
        <f t="shared" si="0"/>
        <v>0</v>
      </c>
      <c r="C54" s="22"/>
      <c r="D54" s="8"/>
      <c r="E54" s="8"/>
      <c r="F54" s="9"/>
      <c r="G54" s="9"/>
      <c r="H54" s="9"/>
      <c r="I54" s="8"/>
      <c r="J54" s="10"/>
      <c r="K54" s="20" t="str">
        <f t="shared" si="1"/>
        <v/>
      </c>
      <c r="L54" s="8"/>
      <c r="M54" s="8"/>
    </row>
    <row r="55" spans="2:13" x14ac:dyDescent="0.25">
      <c r="B55" s="8">
        <f t="shared" si="0"/>
        <v>0</v>
      </c>
      <c r="C55" s="22"/>
      <c r="D55" s="8"/>
      <c r="E55" s="8"/>
      <c r="F55" s="9"/>
      <c r="G55" s="9"/>
      <c r="H55" s="9"/>
      <c r="I55" s="8"/>
      <c r="J55" s="10"/>
      <c r="K55" s="20" t="str">
        <f t="shared" si="1"/>
        <v/>
      </c>
      <c r="L55" s="8"/>
      <c r="M55" s="8"/>
    </row>
    <row r="56" spans="2:13" x14ac:dyDescent="0.25">
      <c r="B56" s="8">
        <f t="shared" si="0"/>
        <v>0</v>
      </c>
      <c r="C56" s="22"/>
      <c r="D56" s="8"/>
      <c r="E56" s="8"/>
      <c r="F56" s="9"/>
      <c r="G56" s="9"/>
      <c r="H56" s="9"/>
      <c r="I56" s="8"/>
      <c r="J56" s="10"/>
      <c r="K56" s="20" t="str">
        <f t="shared" si="1"/>
        <v/>
      </c>
      <c r="L56" s="8"/>
      <c r="M56" s="8"/>
    </row>
    <row r="57" spans="2:13" x14ac:dyDescent="0.25">
      <c r="B57" s="8">
        <f t="shared" si="0"/>
        <v>0</v>
      </c>
      <c r="C57" s="22"/>
      <c r="D57" s="8"/>
      <c r="E57" s="8"/>
      <c r="F57" s="9"/>
      <c r="G57" s="9"/>
      <c r="H57" s="9"/>
      <c r="I57" s="8"/>
      <c r="J57" s="10"/>
      <c r="K57" s="20" t="str">
        <f t="shared" si="1"/>
        <v/>
      </c>
      <c r="L57" s="8"/>
      <c r="M57" s="8"/>
    </row>
    <row r="58" spans="2:13" x14ac:dyDescent="0.25">
      <c r="B58" s="8">
        <f t="shared" si="0"/>
        <v>0</v>
      </c>
      <c r="C58" s="22"/>
      <c r="D58" s="8"/>
      <c r="E58" s="8"/>
      <c r="F58" s="9"/>
      <c r="G58" s="9"/>
      <c r="H58" s="9"/>
      <c r="I58" s="8"/>
      <c r="J58" s="10"/>
      <c r="K58" s="20" t="str">
        <f t="shared" si="1"/>
        <v/>
      </c>
      <c r="L58" s="8"/>
      <c r="M58" s="8"/>
    </row>
    <row r="59" spans="2:13" x14ac:dyDescent="0.25">
      <c r="B59" s="8">
        <f t="shared" si="0"/>
        <v>0</v>
      </c>
      <c r="C59" s="22"/>
      <c r="D59" s="8"/>
      <c r="E59" s="8"/>
      <c r="F59" s="9"/>
      <c r="G59" s="9"/>
      <c r="H59" s="9"/>
      <c r="I59" s="8"/>
      <c r="J59" s="10"/>
      <c r="K59" s="20" t="str">
        <f t="shared" si="1"/>
        <v/>
      </c>
      <c r="L59" s="8"/>
      <c r="M59" s="8"/>
    </row>
    <row r="60" spans="2:13" x14ac:dyDescent="0.25">
      <c r="B60" s="8">
        <f t="shared" si="0"/>
        <v>0</v>
      </c>
      <c r="C60" s="22"/>
      <c r="D60" s="8"/>
      <c r="E60" s="8"/>
      <c r="F60" s="9"/>
      <c r="G60" s="9"/>
      <c r="H60" s="9"/>
      <c r="I60" s="8"/>
      <c r="J60" s="10"/>
      <c r="K60" s="20" t="str">
        <f t="shared" si="1"/>
        <v/>
      </c>
      <c r="L60" s="8"/>
      <c r="M60" s="8"/>
    </row>
    <row r="61" spans="2:13" x14ac:dyDescent="0.25">
      <c r="B61" s="8">
        <f t="shared" si="0"/>
        <v>0</v>
      </c>
      <c r="C61" s="22"/>
      <c r="D61" s="8"/>
      <c r="E61" s="8"/>
      <c r="F61" s="9"/>
      <c r="G61" s="9"/>
      <c r="H61" s="9"/>
      <c r="I61" s="8"/>
      <c r="J61" s="10"/>
      <c r="K61" s="20" t="str">
        <f t="shared" si="1"/>
        <v/>
      </c>
      <c r="L61" s="8"/>
      <c r="M61" s="8"/>
    </row>
    <row r="62" spans="2:13" x14ac:dyDescent="0.25">
      <c r="B62" s="8">
        <f t="shared" si="0"/>
        <v>0</v>
      </c>
      <c r="C62" s="22"/>
      <c r="D62" s="8"/>
      <c r="E62" s="8"/>
      <c r="F62" s="9"/>
      <c r="G62" s="9"/>
      <c r="H62" s="9"/>
      <c r="I62" s="8"/>
      <c r="J62" s="10"/>
      <c r="K62" s="20" t="str">
        <f t="shared" si="1"/>
        <v/>
      </c>
      <c r="L62" s="8"/>
      <c r="M62" s="8"/>
    </row>
    <row r="63" spans="2:13" x14ac:dyDescent="0.25">
      <c r="B63" s="8">
        <f t="shared" si="0"/>
        <v>0</v>
      </c>
      <c r="C63" s="22"/>
      <c r="D63" s="8"/>
      <c r="E63" s="8"/>
      <c r="F63" s="9"/>
      <c r="G63" s="9"/>
      <c r="H63" s="9"/>
      <c r="I63" s="8"/>
      <c r="J63" s="10"/>
      <c r="K63" s="20" t="str">
        <f t="shared" si="1"/>
        <v/>
      </c>
      <c r="L63" s="8"/>
      <c r="M63" s="8"/>
    </row>
    <row r="64" spans="2:13" x14ac:dyDescent="0.25">
      <c r="B64" s="8">
        <f t="shared" si="0"/>
        <v>0</v>
      </c>
      <c r="C64" s="22"/>
      <c r="D64" s="8"/>
      <c r="E64" s="8"/>
      <c r="F64" s="9"/>
      <c r="G64" s="9"/>
      <c r="H64" s="9"/>
      <c r="I64" s="8"/>
      <c r="J64" s="10"/>
      <c r="K64" s="20" t="str">
        <f t="shared" si="1"/>
        <v/>
      </c>
      <c r="L64" s="8"/>
      <c r="M64" s="8"/>
    </row>
    <row r="65" spans="2:13" x14ac:dyDescent="0.25">
      <c r="B65" s="8">
        <f t="shared" si="0"/>
        <v>0</v>
      </c>
      <c r="C65" s="22"/>
      <c r="D65" s="8"/>
      <c r="E65" s="8"/>
      <c r="F65" s="9"/>
      <c r="G65" s="9"/>
      <c r="H65" s="9"/>
      <c r="I65" s="8"/>
      <c r="J65" s="10"/>
      <c r="K65" s="20" t="str">
        <f t="shared" si="1"/>
        <v/>
      </c>
      <c r="L65" s="8"/>
      <c r="M65" s="8"/>
    </row>
    <row r="66" spans="2:13" x14ac:dyDescent="0.25">
      <c r="B66" s="8">
        <f t="shared" si="0"/>
        <v>0</v>
      </c>
      <c r="C66" s="22"/>
      <c r="D66" s="8"/>
      <c r="E66" s="8"/>
      <c r="F66" s="9"/>
      <c r="G66" s="9"/>
      <c r="H66" s="9"/>
      <c r="I66" s="8"/>
      <c r="J66" s="10"/>
      <c r="K66" s="20" t="str">
        <f t="shared" si="1"/>
        <v/>
      </c>
      <c r="L66" s="8"/>
      <c r="M66" s="8"/>
    </row>
  </sheetData>
  <protectedRanges>
    <protectedRange algorithmName="SHA-512" hashValue="azvfwWhweqlYTHFTvDAojUiTqLHv4xnwJ3HOFLog+fYw/GyO4nA7iUeDtfVYnokHrWAHwGwaJNPUvNuP4Ez+7w==" saltValue="Kjhzo8WNUAvf+4vcwLBAmA==" spinCount="100000" sqref="L6:M66" name="SITES"/>
    <protectedRange algorithmName="SHA-512" hashValue="6T+jwDK5S1jItYOT/UIlHtX28Ez4eayUTCva5mUR7Bb72ybi8sg0Xsi7iDatBAbIsYfdZZrDVXVK88k8N+pKWA==" saltValue="TaQTuyGlc9FSloEQVTzV5A==" spinCount="100000" sqref="C6:J66" name="CIN"/>
  </protectedRanges>
  <mergeCells count="5">
    <mergeCell ref="B1:M1"/>
    <mergeCell ref="B2:M2"/>
    <mergeCell ref="B3:M3"/>
    <mergeCell ref="B4:K4"/>
    <mergeCell ref="L4:M4"/>
  </mergeCells>
  <conditionalFormatting sqref="B6:B66 D6:L66 B67:K454">
    <cfRule type="expression" dxfId="15" priority="4">
      <formula>OR($K6&lt;1,$K6&gt;14)</formula>
    </cfRule>
  </conditionalFormatting>
  <conditionalFormatting sqref="B6:B66">
    <cfRule type="cellIs" dxfId="14" priority="1" operator="equal">
      <formula>10</formula>
    </cfRule>
    <cfRule type="cellIs" dxfId="13" priority="6" operator="greaterThan">
      <formula>10</formula>
    </cfRule>
    <cfRule type="cellIs" dxfId="12" priority="7" operator="lessThan">
      <formula>10</formula>
    </cfRule>
    <cfRule type="cellIs" dxfId="11" priority="8" operator="equal">
      <formula>10</formula>
    </cfRule>
  </conditionalFormatting>
  <conditionalFormatting sqref="G6:G454">
    <cfRule type="expression" dxfId="10" priority="10">
      <formula>AND(ISBLANK($G6),NOT(ISBLANK($F6)))</formula>
    </cfRule>
  </conditionalFormatting>
  <conditionalFormatting sqref="H6:H454">
    <cfRule type="expression" dxfId="9" priority="9">
      <formula>AND(ISBLANK($H6),NOT(ISBLANK($G6)))</formula>
    </cfRule>
  </conditionalFormatting>
  <conditionalFormatting sqref="L6:M66">
    <cfRule type="expression" dxfId="8" priority="3">
      <formula>#REF!="FOLLOW UP NEEDED"</formula>
    </cfRule>
  </conditionalFormatting>
  <conditionalFormatting sqref="M6:M66">
    <cfRule type="expression" dxfId="7" priority="2">
      <formula>OR($K6&lt;1,$K6&gt;14)</formula>
    </cfRule>
  </conditionalFormatting>
  <pageMargins left="0.7" right="0.7" top="0.75" bottom="0.75" header="0.3" footer="0.3"/>
  <drawing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F2A7BA97-5392-495F-A91A-9094E8F1A5DF}">
          <x14:formula1>
            <xm:f>'Depression Scale List'!$A$1:$A$10</xm:f>
          </x14:formula1>
          <xm:sqref>I6:I66</xm:sqref>
        </x14:dataValidation>
      </x14:dataValidations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E27461-46EC-41CC-BC73-46A98D315EEA}">
  <dimension ref="A2:A10"/>
  <sheetViews>
    <sheetView workbookViewId="0">
      <selection activeCell="A28" sqref="A28"/>
    </sheetView>
  </sheetViews>
  <sheetFormatPr defaultRowHeight="14.4" x14ac:dyDescent="0.3"/>
  <cols>
    <col min="1" max="1" width="64" bestFit="1" customWidth="1"/>
    <col min="4" max="4" width="62.21875" bestFit="1" customWidth="1"/>
  </cols>
  <sheetData>
    <row r="2" spans="1:1" x14ac:dyDescent="0.3">
      <c r="A2" t="s">
        <v>14</v>
      </c>
    </row>
    <row r="3" spans="1:1" x14ac:dyDescent="0.3">
      <c r="A3" t="s">
        <v>49</v>
      </c>
    </row>
    <row r="4" spans="1:1" x14ac:dyDescent="0.3">
      <c r="A4" t="s">
        <v>11</v>
      </c>
    </row>
    <row r="5" spans="1:1" x14ac:dyDescent="0.3">
      <c r="A5" t="s">
        <v>18</v>
      </c>
    </row>
    <row r="6" spans="1:1" x14ac:dyDescent="0.3">
      <c r="A6" t="s">
        <v>13</v>
      </c>
    </row>
    <row r="7" spans="1:1" x14ac:dyDescent="0.3">
      <c r="A7" t="s">
        <v>7</v>
      </c>
    </row>
    <row r="8" spans="1:1" x14ac:dyDescent="0.3">
      <c r="A8" t="s">
        <v>8</v>
      </c>
    </row>
    <row r="9" spans="1:1" x14ac:dyDescent="0.3">
      <c r="A9" t="s">
        <v>9</v>
      </c>
    </row>
    <row r="10" spans="1:1" x14ac:dyDescent="0.3">
      <c r="A10" t="s">
        <v>12</v>
      </c>
    </row>
  </sheetData>
  <sheetProtection algorithmName="SHA-512" hashValue="pT7tFJxykPf0f+dYxUPY2jiT3ZSzOdjqUj2nvZRNQ/Brz/ik0LyZEy+ZNMEBUofzpEpMWl+UVLVeHDie5C8u2Q==" saltValue="yf+rTH0qpzDQ39/Gkl7JQw==" spinCount="100000" sheet="1" objects="1" scenarios="1"/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50"/>
  <sheetViews>
    <sheetView workbookViewId="0">
      <selection activeCell="D15" sqref="D15"/>
    </sheetView>
  </sheetViews>
  <sheetFormatPr defaultColWidth="21.6640625" defaultRowHeight="12" x14ac:dyDescent="0.25"/>
  <cols>
    <col min="1" max="1" width="53.44140625" style="1" bestFit="1" customWidth="1"/>
    <col min="2" max="16384" width="21.6640625" style="1"/>
  </cols>
  <sheetData>
    <row r="1" spans="1:2" x14ac:dyDescent="0.25">
      <c r="A1" s="1" t="s">
        <v>6</v>
      </c>
    </row>
    <row r="2" spans="1:2" x14ac:dyDescent="0.25">
      <c r="A2" s="1" t="s">
        <v>10</v>
      </c>
    </row>
    <row r="4" spans="1:2" x14ac:dyDescent="0.25">
      <c r="A4" s="1" t="s">
        <v>15</v>
      </c>
    </row>
    <row r="5" spans="1:2" x14ac:dyDescent="0.25">
      <c r="A5" s="1" t="s">
        <v>16</v>
      </c>
    </row>
    <row r="7" spans="1:2" x14ac:dyDescent="0.25">
      <c r="A7" s="2" t="s">
        <v>7</v>
      </c>
      <c r="B7" s="2"/>
    </row>
    <row r="8" spans="1:2" x14ac:dyDescent="0.25">
      <c r="A8" s="2" t="s">
        <v>8</v>
      </c>
      <c r="B8" s="2"/>
    </row>
    <row r="9" spans="1:2" x14ac:dyDescent="0.25">
      <c r="A9" s="2" t="s">
        <v>9</v>
      </c>
      <c r="B9" s="2"/>
    </row>
    <row r="10" spans="1:2" x14ac:dyDescent="0.25">
      <c r="A10" s="2" t="s">
        <v>17</v>
      </c>
      <c r="B10" s="2"/>
    </row>
    <row r="11" spans="1:2" x14ac:dyDescent="0.25">
      <c r="A11" s="2" t="s">
        <v>11</v>
      </c>
      <c r="B11" s="2"/>
    </row>
    <row r="12" spans="1:2" x14ac:dyDescent="0.25">
      <c r="A12" s="2" t="s">
        <v>18</v>
      </c>
      <c r="B12" s="2"/>
    </row>
    <row r="13" spans="1:2" x14ac:dyDescent="0.25">
      <c r="A13" s="2" t="s">
        <v>12</v>
      </c>
      <c r="B13" s="2"/>
    </row>
    <row r="14" spans="1:2" x14ac:dyDescent="0.25">
      <c r="A14" s="2" t="s">
        <v>14</v>
      </c>
      <c r="B14" s="2"/>
    </row>
    <row r="15" spans="1:2" x14ac:dyDescent="0.25">
      <c r="A15" s="2" t="s">
        <v>13</v>
      </c>
      <c r="B15" s="2"/>
    </row>
    <row r="16" spans="1:2" x14ac:dyDescent="0.25">
      <c r="A16" s="2" t="s">
        <v>32</v>
      </c>
      <c r="B16" s="2"/>
    </row>
    <row r="17" spans="1:2" x14ac:dyDescent="0.25">
      <c r="A17" s="2" t="s">
        <v>19</v>
      </c>
      <c r="B17" s="2"/>
    </row>
    <row r="18" spans="1:2" x14ac:dyDescent="0.25">
      <c r="A18" s="1" t="s">
        <v>42</v>
      </c>
      <c r="B18" s="2"/>
    </row>
    <row r="19" spans="1:2" x14ac:dyDescent="0.25">
      <c r="A19" s="1" t="s">
        <v>43</v>
      </c>
      <c r="B19" s="2"/>
    </row>
    <row r="20" spans="1:2" x14ac:dyDescent="0.25">
      <c r="A20" s="1" t="s">
        <v>44</v>
      </c>
      <c r="B20" s="2"/>
    </row>
    <row r="21" spans="1:2" x14ac:dyDescent="0.25">
      <c r="A21" s="1" t="s">
        <v>45</v>
      </c>
      <c r="B21" s="2"/>
    </row>
    <row r="22" spans="1:2" x14ac:dyDescent="0.25">
      <c r="A22" s="1" t="s">
        <v>46</v>
      </c>
      <c r="B22" s="2"/>
    </row>
    <row r="23" spans="1:2" x14ac:dyDescent="0.25">
      <c r="A23" s="1" t="s">
        <v>47</v>
      </c>
      <c r="B23" s="2"/>
    </row>
    <row r="24" spans="1:2" x14ac:dyDescent="0.25">
      <c r="A24" s="1" t="s">
        <v>48</v>
      </c>
      <c r="B24" s="2"/>
    </row>
    <row r="25" spans="1:2" ht="12.6" thickBot="1" x14ac:dyDescent="0.3"/>
    <row r="26" spans="1:2" ht="12.6" thickBot="1" x14ac:dyDescent="0.3">
      <c r="A26" s="33" t="s">
        <v>20</v>
      </c>
      <c r="B26" s="34"/>
    </row>
    <row r="27" spans="1:2" ht="12.6" thickBot="1" x14ac:dyDescent="0.3">
      <c r="A27" s="3" t="s">
        <v>7</v>
      </c>
      <c r="B27" s="4" t="s">
        <v>23</v>
      </c>
    </row>
    <row r="28" spans="1:2" ht="12.6" thickBot="1" x14ac:dyDescent="0.3">
      <c r="A28" s="3" t="s">
        <v>8</v>
      </c>
      <c r="B28" s="4" t="s">
        <v>34</v>
      </c>
    </row>
    <row r="29" spans="1:2" ht="12.6" thickBot="1" x14ac:dyDescent="0.3">
      <c r="A29" s="3" t="s">
        <v>9</v>
      </c>
      <c r="B29" s="4" t="s">
        <v>22</v>
      </c>
    </row>
    <row r="30" spans="1:2" ht="12.6" thickBot="1" x14ac:dyDescent="0.3">
      <c r="A30" s="3" t="s">
        <v>17</v>
      </c>
      <c r="B30" s="4" t="s">
        <v>36</v>
      </c>
    </row>
    <row r="31" spans="1:2" ht="12.6" thickBot="1" x14ac:dyDescent="0.3">
      <c r="A31" s="3" t="s">
        <v>11</v>
      </c>
      <c r="B31" s="4" t="s">
        <v>31</v>
      </c>
    </row>
    <row r="32" spans="1:2" ht="12.6" thickBot="1" x14ac:dyDescent="0.3">
      <c r="A32" s="3" t="s">
        <v>18</v>
      </c>
      <c r="B32" s="4" t="s">
        <v>34</v>
      </c>
    </row>
    <row r="33" spans="1:2" ht="12.6" thickBot="1" x14ac:dyDescent="0.3">
      <c r="A33" s="3" t="s">
        <v>24</v>
      </c>
      <c r="B33" s="4" t="s">
        <v>37</v>
      </c>
    </row>
    <row r="34" spans="1:2" ht="12.6" thickBot="1" x14ac:dyDescent="0.3">
      <c r="A34" s="33" t="s">
        <v>25</v>
      </c>
      <c r="B34" s="34"/>
    </row>
    <row r="35" spans="1:2" ht="12.6" thickBot="1" x14ac:dyDescent="0.3">
      <c r="A35" s="3" t="s">
        <v>7</v>
      </c>
      <c r="B35" s="4" t="s">
        <v>23</v>
      </c>
    </row>
    <row r="36" spans="1:2" ht="12.6" thickBot="1" x14ac:dyDescent="0.3">
      <c r="A36" s="3" t="s">
        <v>9</v>
      </c>
      <c r="B36" s="4" t="s">
        <v>22</v>
      </c>
    </row>
    <row r="37" spans="1:2" ht="12.6" thickBot="1" x14ac:dyDescent="0.3">
      <c r="A37" s="3" t="s">
        <v>17</v>
      </c>
      <c r="B37" s="4" t="s">
        <v>36</v>
      </c>
    </row>
    <row r="38" spans="1:2" ht="12.6" thickBot="1" x14ac:dyDescent="0.3">
      <c r="A38" s="3" t="s">
        <v>14</v>
      </c>
      <c r="B38" s="4" t="s">
        <v>38</v>
      </c>
    </row>
    <row r="39" spans="1:2" ht="12.6" thickBot="1" x14ac:dyDescent="0.3">
      <c r="A39" s="3" t="s">
        <v>11</v>
      </c>
      <c r="B39" s="4" t="s">
        <v>31</v>
      </c>
    </row>
    <row r="40" spans="1:2" ht="12.6" thickBot="1" x14ac:dyDescent="0.3">
      <c r="A40" s="3" t="s">
        <v>32</v>
      </c>
      <c r="B40" s="4" t="s">
        <v>33</v>
      </c>
    </row>
    <row r="41" spans="1:2" ht="12.6" thickBot="1" x14ac:dyDescent="0.3">
      <c r="A41" s="3" t="s">
        <v>18</v>
      </c>
      <c r="B41" s="4" t="s">
        <v>34</v>
      </c>
    </row>
    <row r="42" spans="1:2" ht="12.6" thickBot="1" x14ac:dyDescent="0.3">
      <c r="A42" s="3" t="s">
        <v>13</v>
      </c>
      <c r="B42" s="4" t="s">
        <v>21</v>
      </c>
    </row>
    <row r="43" spans="1:2" ht="12.6" thickBot="1" x14ac:dyDescent="0.3">
      <c r="A43" s="3" t="s">
        <v>12</v>
      </c>
      <c r="B43" s="4" t="s">
        <v>37</v>
      </c>
    </row>
    <row r="44" spans="1:2" ht="12.6" thickBot="1" x14ac:dyDescent="0.3">
      <c r="A44" s="3" t="s">
        <v>19</v>
      </c>
      <c r="B44" s="4" t="s">
        <v>39</v>
      </c>
    </row>
    <row r="46" spans="1:2" ht="14.4" x14ac:dyDescent="0.25">
      <c r="A46" s="5" t="s">
        <v>26</v>
      </c>
    </row>
    <row r="47" spans="1:2" ht="14.4" x14ac:dyDescent="0.25">
      <c r="A47" s="5" t="s">
        <v>27</v>
      </c>
    </row>
    <row r="48" spans="1:2" ht="14.4" x14ac:dyDescent="0.25">
      <c r="A48" s="5" t="s">
        <v>28</v>
      </c>
    </row>
    <row r="49" spans="1:1" ht="14.4" x14ac:dyDescent="0.25">
      <c r="A49" s="5" t="s">
        <v>29</v>
      </c>
    </row>
    <row r="50" spans="1:1" ht="14.4" x14ac:dyDescent="0.25">
      <c r="A50" s="5" t="s">
        <v>30</v>
      </c>
    </row>
  </sheetData>
  <mergeCells count="2">
    <mergeCell ref="A26:B26"/>
    <mergeCell ref="A34:B34"/>
  </mergeCells>
  <conditionalFormatting sqref="A51:A1048576 A45 A1:A25">
    <cfRule type="duplicateValues" dxfId="6" priority="1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8d7d58bfa334fbb943d4590ad45c854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Quality Improvement Program</TermName>
          <TermId xmlns="http://schemas.microsoft.com/office/infopath/2007/PartnerControls">ffd7203c-d26c-4168-865c-91c88bd30a43</TermId>
        </TermInfo>
      </Terms>
    </a8d7d58bfa334fbb943d4590ad45c854>
    <k82974dfaeb74e2aa3eb80497f82e363 xmlns="d88e6c7a-1605-4aa4-a29a-3e0df841a036">
      <Terms xmlns="http://schemas.microsoft.com/office/infopath/2007/PartnerControls">
        <TermInfo xmlns="http://schemas.microsoft.com/office/infopath/2007/PartnerControls">
          <TermName xmlns="http://schemas.microsoft.com/office/infopath/2007/PartnerControls">Medi-Cal</TermName>
          <TermId xmlns="http://schemas.microsoft.com/office/infopath/2007/PartnerControls">daee2327-0f83-4e70-90ca-f2c6fe21bd30</TermId>
        </TermInfo>
      </Terms>
    </k82974dfaeb74e2aa3eb80497f82e363>
    <TaxCatchAll xmlns="d88e6c7a-1605-4aa4-a29a-3e0df841a036">
      <Value>104</Value>
      <Value>75</Value>
      <Value>73</Value>
      <Value>113</Value>
      <Value>203</Value>
    </TaxCatchAll>
    <n616850c7cfd4d7fb3be5ad8c3e516b8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Quality Improvement</TermName>
          <TermId xmlns="http://schemas.microsoft.com/office/infopath/2007/PartnerControls">7c9cac7a-f610-42f6-afbd-84a417de578f</TermId>
        </TermInfo>
      </Terms>
    </n616850c7cfd4d7fb3be5ad8c3e516b8>
    <Document_x0020_Description xmlns="225adf73-79c5-472d-8bcd-f54446908a27">Perinatal QIP Submission Template - Updated annually, inlcudes all versions</Document_x0020_Description>
    <k2a84c5d5caa4acab23911e17c601f32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QIP Measurements</TermName>
          <TermId xmlns="http://schemas.microsoft.com/office/infopath/2007/PartnerControls">7febffdb-d38f-498b-9ea7-bd49b1076aa8</TermId>
        </TermInfo>
      </Terms>
    </k2a84c5d5caa4acab23911e17c601f32>
    <o6969eb00a6c46fcb712200715050981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8bdb4c98-cf76-453e-a330-e11679ea4fb9</TermId>
        </TermInfo>
      </Terms>
    </o6969eb00a6c46fcb712200715050981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HC Website Document" ma:contentTypeID="0x0101009F688BB1DE11FB43AE1F38D4E956EA1000F265A8570C0F5F4BA9B38EDAC85781EC" ma:contentTypeVersion="16" ma:contentTypeDescription="" ma:contentTypeScope="" ma:versionID="fbbc2282f16bf866b8337be9a70663a3">
  <xsd:schema xmlns:xsd="http://www.w3.org/2001/XMLSchema" xmlns:xs="http://www.w3.org/2001/XMLSchema" xmlns:p="http://schemas.microsoft.com/office/2006/metadata/properties" xmlns:ns2="225adf73-79c5-472d-8bcd-f54446908a27" xmlns:ns3="d88e6c7a-1605-4aa4-a29a-3e0df841a036" targetNamespace="http://schemas.microsoft.com/office/2006/metadata/properties" ma:root="true" ma:fieldsID="35e68d427de2279d2183b1e904c4eb67" ns2:_="" ns3:_="">
    <xsd:import namespace="225adf73-79c5-472d-8bcd-f54446908a27"/>
    <xsd:import namespace="d88e6c7a-1605-4aa4-a29a-3e0df841a036"/>
    <xsd:element name="properties">
      <xsd:complexType>
        <xsd:sequence>
          <xsd:element name="documentManagement">
            <xsd:complexType>
              <xsd:all>
                <xsd:element ref="ns2:Document_x0020_Description" minOccurs="0"/>
                <xsd:element ref="ns3:k82974dfaeb74e2aa3eb80497f82e363" minOccurs="0"/>
                <xsd:element ref="ns3:TaxCatchAll" minOccurs="0"/>
                <xsd:element ref="ns3:TaxCatchAllLabel" minOccurs="0"/>
                <xsd:element ref="ns2:o6969eb00a6c46fcb712200715050981" minOccurs="0"/>
                <xsd:element ref="ns2:n616850c7cfd4d7fb3be5ad8c3e516b8" minOccurs="0"/>
                <xsd:element ref="ns2:k2a84c5d5caa4acab23911e17c601f32" minOccurs="0"/>
                <xsd:element ref="ns2:a8d7d58bfa334fbb943d4590ad45c854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5adf73-79c5-472d-8bcd-f54446908a27" elementFormDefault="qualified">
    <xsd:import namespace="http://schemas.microsoft.com/office/2006/documentManagement/types"/>
    <xsd:import namespace="http://schemas.microsoft.com/office/infopath/2007/PartnerControls"/>
    <xsd:element name="Document_x0020_Description" ma:index="8" nillable="true" ma:displayName="Document Description" ma:internalName="Document_x0020_Description">
      <xsd:simpleType>
        <xsd:restriction base="dms:Note">
          <xsd:maxLength value="255"/>
        </xsd:restriction>
      </xsd:simpleType>
    </xsd:element>
    <xsd:element name="o6969eb00a6c46fcb712200715050981" ma:index="13" nillable="true" ma:taxonomy="true" ma:internalName="o6969eb00a6c46fcb712200715050981" ma:taxonomyFieldName="Content_x0020_Language" ma:displayName="Content Language" ma:default="73;#English|8bdb4c98-cf76-453e-a330-e11679ea4fb9" ma:fieldId="{86969eb0-0a6c-46fc-b712-200715050981}" ma:sspId="5a7ce76b-f91d-4c51-82cd-80ebbbabd726" ma:termSetId="62842341-e2a0-428b-b522-0c1a0502cfb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16850c7cfd4d7fb3be5ad8c3e516b8" ma:index="15" ma:taxonomy="true" ma:internalName="n616850c7cfd4d7fb3be5ad8c3e516b8" ma:taxonomyFieldName="Website_x0020_Section" ma:displayName="Website Section" ma:default="" ma:fieldId="{7616850c-7cfd-4d7f-b3be-5ad8c3e516b8}" ma:taxonomyMulti="true" ma:sspId="5a7ce76b-f91d-4c51-82cd-80ebbbabd726" ma:termSetId="b433a66f-2b8f-4dbe-bb48-87e6be13362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2a84c5d5caa4acab23911e17c601f32" ma:index="17" ma:taxonomy="true" ma:internalName="k2a84c5d5caa4acab23911e17c601f32" ma:taxonomyFieldName="Document_x0020_Type" ma:displayName="Document Type" ma:default="" ma:fieldId="{42a84c5d-5caa-4aca-b239-11e17c601f32}" ma:sspId="5a7ce76b-f91d-4c51-82cd-80ebbbabd726" ma:termSetId="f9c2a425-bf8f-49f7-920d-5599deed8f2d" ma:anchorId="f73ba54c-1af8-426d-bd95-ee2c76fd4011" ma:open="false" ma:isKeyword="false">
      <xsd:complexType>
        <xsd:sequence>
          <xsd:element ref="pc:Terms" minOccurs="0" maxOccurs="1"/>
        </xsd:sequence>
      </xsd:complexType>
    </xsd:element>
    <xsd:element name="a8d7d58bfa334fbb943d4590ad45c854" ma:index="19" ma:taxonomy="true" ma:internalName="a8d7d58bfa334fbb943d4590ad45c854" ma:taxonomyFieldName="Sub_x0020_Section" ma:displayName="Sub Section" ma:default="" ma:fieldId="{a8d7d58b-fa33-4fbb-943d-4590ad45c854}" ma:sspId="5a7ce76b-f91d-4c51-82cd-80ebbbabd726" ma:termSetId="ef83f3b1-28c7-4992-916b-8b04b2b69fab" ma:anchorId="6ee7cf06-307e-40a6-aa12-ce71ab14b58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8e6c7a-1605-4aa4-a29a-3e0df841a036" elementFormDefault="qualified">
    <xsd:import namespace="http://schemas.microsoft.com/office/2006/documentManagement/types"/>
    <xsd:import namespace="http://schemas.microsoft.com/office/infopath/2007/PartnerControls"/>
    <xsd:element name="k82974dfaeb74e2aa3eb80497f82e363" ma:index="9" ma:taxonomy="true" ma:internalName="k82974dfaeb74e2aa3eb80497f82e363" ma:taxonomyFieldName="Product_x0020_Line" ma:displayName="Product Lines" ma:fieldId="{482974df-aeb7-4e2a-a3eb-80497f82e363}" ma:taxonomyMulti="true" ma:sspId="5a7ce76b-f91d-4c51-82cd-80ebbbabd726" ma:termSetId="c3f8a31b-b352-4bab-9b3b-596e8932a72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07dc7102-d6ba-4901-a2b4-0fc5d0f50636}" ma:internalName="TaxCatchAll" ma:showField="CatchAllData" ma:web="18e65850-3d5f-442c-877f-add0bdbb8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07dc7102-d6ba-4901-a2b4-0fc5d0f50636}" ma:internalName="TaxCatchAllLabel" ma:readOnly="true" ma:showField="CatchAllDataLabel" ma:web="18e65850-3d5f-442c-877f-add0bdbb8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5a7ce76b-f91d-4c51-82cd-80ebbbabd726" ContentTypeId="0x0101" PreviousValue="false"/>
</file>

<file path=customXml/itemProps1.xml><?xml version="1.0" encoding="utf-8"?>
<ds:datastoreItem xmlns:ds="http://schemas.openxmlformats.org/officeDocument/2006/customXml" ds:itemID="{60034EB0-405B-4357-B65F-6447CBCF914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6268E65-3E91-4B71-AA78-F1B215A407D8}">
  <ds:schemaRefs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d88e6c7a-1605-4aa4-a29a-3e0df841a036"/>
    <ds:schemaRef ds:uri="http://purl.org/dc/dcmitype/"/>
    <ds:schemaRef ds:uri="http://purl.org/dc/terms/"/>
    <ds:schemaRef ds:uri="http://schemas.microsoft.com/office/infopath/2007/PartnerControls"/>
    <ds:schemaRef ds:uri="http://purl.org/dc/elements/1.1/"/>
    <ds:schemaRef ds:uri="225adf73-79c5-472d-8bcd-f54446908a27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BAC8632B-70BD-4E62-9CF8-62ACCB2E0569}"/>
</file>

<file path=customXml/itemProps4.xml><?xml version="1.0" encoding="utf-8"?>
<ds:datastoreItem xmlns:ds="http://schemas.openxmlformats.org/officeDocument/2006/customXml" ds:itemID="{C983C631-884A-4DEF-97F6-932DF9EC51B6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15</vt:i4>
      </vt:variant>
    </vt:vector>
  </HeadingPairs>
  <TitlesOfParts>
    <vt:vector size="15" baseType="lpstr">
      <vt:lpstr>Example</vt:lpstr>
      <vt:lpstr>July 2025</vt:lpstr>
      <vt:lpstr>Aug</vt:lpstr>
      <vt:lpstr>Sep</vt:lpstr>
      <vt:lpstr>Oct</vt:lpstr>
      <vt:lpstr>Nov</vt:lpstr>
      <vt:lpstr>Dec</vt:lpstr>
      <vt:lpstr>Jan 2026</vt:lpstr>
      <vt:lpstr>Feb</vt:lpstr>
      <vt:lpstr>Mar</vt:lpstr>
      <vt:lpstr>Apr</vt:lpstr>
      <vt:lpstr>May</vt:lpstr>
      <vt:lpstr>June</vt:lpstr>
      <vt:lpstr>Depression Scale List</vt:lpstr>
      <vt:lpstr>Sheet1</vt:lpstr>
    </vt:vector>
  </TitlesOfParts>
  <Company>Partnership Healthplan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Perinatal QIP Submission Template</dc:title>
  <dc:creator>Dorian Roberts</dc:creator>
  <cp:lastModifiedBy>Troy Foster</cp:lastModifiedBy>
  <cp:lastPrinted>2024-05-23T23:24:40Z</cp:lastPrinted>
  <dcterms:created xsi:type="dcterms:W3CDTF">2019-10-15T18:01:44Z</dcterms:created>
  <dcterms:modified xsi:type="dcterms:W3CDTF">2025-07-03T15:24:52Z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0x0101009F688BB1DE11FB43AE1F38D4E956EA1000F265A8570C0F5F4BA9B38EDAC85781EC</vt:lpwstr>
  </property>
  <property fmtid="{D5CDD505-2E9C-101B-9397-08002B2CF9AE}" pid="3" name="Content Language">
    <vt:lpwstr>73;#English|8bdb4c98-cf76-453e-a330-e11679ea4fb9</vt:lpwstr>
  </property>
  <property fmtid="{D5CDD505-2E9C-101B-9397-08002B2CF9AE}" pid="4" name="Sub Section">
    <vt:lpwstr>113;#Quality Improvement Program|ffd7203c-d26c-4168-865c-91c88bd30a43</vt:lpwstr>
  </property>
  <property fmtid="{D5CDD505-2E9C-101B-9397-08002B2CF9AE}" pid="5" name="Product Line">
    <vt:lpwstr>75;#Medi-Cal|daee2327-0f83-4e70-90ca-f2c6fe21bd30</vt:lpwstr>
  </property>
  <property fmtid="{D5CDD505-2E9C-101B-9397-08002B2CF9AE}" pid="6" name="Document Type">
    <vt:lpwstr>203;#QIP Measurements|7febffdb-d38f-498b-9ea7-bd49b1076aa8</vt:lpwstr>
  </property>
  <property fmtid="{D5CDD505-2E9C-101B-9397-08002B2CF9AE}" pid="7" name="Website Section">
    <vt:lpwstr>104;#Quality Improvement|7c9cac7a-f610-42f6-afbd-84a417de578f</vt:lpwstr>
  </property>
</Properties>
</file>