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9"/>
  </p:notesMasterIdLst>
  <p:sldIdLst>
    <p:sldId id="256" r:id="rId6"/>
    <p:sldId id="258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BA911-5972-4BBB-B775-7AD9D414D4B5}" type="datetimeFigureOut">
              <a:rPr lang="en-US"/>
              <a:t>12/8/2023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5E65F-5647-4B92-85BF-2865CE59CF2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87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5E65F-5647-4B92-85BF-2865CE59CF2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85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AC67-C45A-4D7A-BE7B-FC8EA13213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45FB-1E90-4AF6-A24A-5B2C3EE12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78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AC67-C45A-4D7A-BE7B-FC8EA13213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45FB-1E90-4AF6-A24A-5B2C3EE12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7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AC67-C45A-4D7A-BE7B-FC8EA13213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45FB-1E90-4AF6-A24A-5B2C3EE12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9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AC67-C45A-4D7A-BE7B-FC8EA13213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45FB-1E90-4AF6-A24A-5B2C3EE12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AC67-C45A-4D7A-BE7B-FC8EA13213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45FB-1E90-4AF6-A24A-5B2C3EE12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4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AC67-C45A-4D7A-BE7B-FC8EA13213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45FB-1E90-4AF6-A24A-5B2C3EE12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AC67-C45A-4D7A-BE7B-FC8EA13213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45FB-1E90-4AF6-A24A-5B2C3EE12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4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AC67-C45A-4D7A-BE7B-FC8EA13213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45FB-1E90-4AF6-A24A-5B2C3EE12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62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AC67-C45A-4D7A-BE7B-FC8EA13213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45FB-1E90-4AF6-A24A-5B2C3EE12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27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AC67-C45A-4D7A-BE7B-FC8EA13213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45FB-1E90-4AF6-A24A-5B2C3EE12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87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AC67-C45A-4D7A-BE7B-FC8EA13213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45FB-1E90-4AF6-A24A-5B2C3EE12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5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7AC67-C45A-4D7A-BE7B-FC8EA132137D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145FB-1E90-4AF6-A24A-5B2C3EE12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3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354" y="697624"/>
            <a:ext cx="10246273" cy="479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277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93" y="157655"/>
            <a:ext cx="11335026" cy="53996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2441" y="157655"/>
            <a:ext cx="689578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022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1513" y="1343679"/>
            <a:ext cx="5378997" cy="18882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225" y="559556"/>
            <a:ext cx="11591432" cy="5376161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5638799" y="2971799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805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5a7ce76b-f91d-4c51-82cd-80ebbbabd726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HC Website Document" ma:contentTypeID="0x0101009F688BB1DE11FB43AE1F38D4E956EA100004DC52CECD5E6A429112AE2433EE5961" ma:contentTypeVersion="16" ma:contentTypeDescription="" ma:contentTypeScope="" ma:versionID="503bc1a1f78cabacab153cb5ab2131cb">
  <xsd:schema xmlns:xsd="http://www.w3.org/2001/XMLSchema" xmlns:xs="http://www.w3.org/2001/XMLSchema" xmlns:p="http://schemas.microsoft.com/office/2006/metadata/properties" xmlns:ns2="225adf73-79c5-472d-8bcd-f54446908a27" xmlns:ns3="d88e6c7a-1605-4aa4-a29a-3e0df841a036" targetNamespace="http://schemas.microsoft.com/office/2006/metadata/properties" ma:root="true" ma:fieldsID="753aaae1c1d62f0fbd9657f716298681" ns2:_="" ns3:_="">
    <xsd:import namespace="225adf73-79c5-472d-8bcd-f54446908a27"/>
    <xsd:import namespace="d88e6c7a-1605-4aa4-a29a-3e0df841a036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  <xsd:element ref="ns3:k82974dfaeb74e2aa3eb80497f82e363" minOccurs="0"/>
                <xsd:element ref="ns3:TaxCatchAll" minOccurs="0"/>
                <xsd:element ref="ns3:TaxCatchAllLabel" minOccurs="0"/>
                <xsd:element ref="ns2:o6969eb00a6c46fcb712200715050981" minOccurs="0"/>
                <xsd:element ref="ns2:n616850c7cfd4d7fb3be5ad8c3e516b8" minOccurs="0"/>
                <xsd:element ref="ns2:k2a84c5d5caa4acab23911e17c601f32" minOccurs="0"/>
                <xsd:element ref="ns2:a8d7d58bfa334fbb943d4590ad45c854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5adf73-79c5-472d-8bcd-f54446908a27" elementFormDefault="qualified">
    <xsd:import namespace="http://schemas.microsoft.com/office/2006/documentManagement/types"/>
    <xsd:import namespace="http://schemas.microsoft.com/office/infopath/2007/PartnerControls"/>
    <xsd:element name="Document_x0020_Description" ma:index="8" nillable="true" ma:displayName="Document Description" ma:internalName="Document_x0020_Description">
      <xsd:simpleType>
        <xsd:restriction base="dms:Note">
          <xsd:maxLength value="255"/>
        </xsd:restriction>
      </xsd:simpleType>
    </xsd:element>
    <xsd:element name="o6969eb00a6c46fcb712200715050981" ma:index="13" nillable="true" ma:taxonomy="true" ma:internalName="o6969eb00a6c46fcb712200715050981" ma:taxonomyFieldName="Content_x0020_Language" ma:displayName="Content Language" ma:default="73;#English|8bdb4c98-cf76-453e-a330-e11679ea4fb9" ma:fieldId="{86969eb0-0a6c-46fc-b712-200715050981}" ma:sspId="5a7ce76b-f91d-4c51-82cd-80ebbbabd726" ma:termSetId="62842341-e2a0-428b-b522-0c1a0502cfb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616850c7cfd4d7fb3be5ad8c3e516b8" ma:index="15" ma:taxonomy="true" ma:internalName="n616850c7cfd4d7fb3be5ad8c3e516b8" ma:taxonomyFieldName="Website_x0020_Section" ma:displayName="Website Section" ma:default="" ma:fieldId="{7616850c-7cfd-4d7f-b3be-5ad8c3e516b8}" ma:taxonomyMulti="true" ma:sspId="5a7ce76b-f91d-4c51-82cd-80ebbbabd726" ma:termSetId="b433a66f-2b8f-4dbe-bb48-87e6be13362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2a84c5d5caa4acab23911e17c601f32" ma:index="17" ma:taxonomy="true" ma:internalName="k2a84c5d5caa4acab23911e17c601f32" ma:taxonomyFieldName="Document_x0020_Type" ma:displayName="Document Type" ma:default="" ma:fieldId="{42a84c5d-5caa-4aca-b239-11e17c601f32}" ma:sspId="5a7ce76b-f91d-4c51-82cd-80ebbbabd726" ma:termSetId="f9c2a425-bf8f-49f7-920d-5599deed8f2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8d7d58bfa334fbb943d4590ad45c854" ma:index="19" ma:taxonomy="true" ma:internalName="a8d7d58bfa334fbb943d4590ad45c854" ma:taxonomyFieldName="Sub_x0020_Section" ma:displayName="Sub Section" ma:default="" ma:fieldId="{a8d7d58b-fa33-4fbb-943d-4590ad45c854}" ma:sspId="5a7ce76b-f91d-4c51-82cd-80ebbbabd726" ma:termSetId="ef83f3b1-28c7-4992-916b-8b04b2b69fa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e6c7a-1605-4aa4-a29a-3e0df841a036" elementFormDefault="qualified">
    <xsd:import namespace="http://schemas.microsoft.com/office/2006/documentManagement/types"/>
    <xsd:import namespace="http://schemas.microsoft.com/office/infopath/2007/PartnerControls"/>
    <xsd:element name="k82974dfaeb74e2aa3eb80497f82e363" ma:index="9" ma:taxonomy="true" ma:internalName="k82974dfaeb74e2aa3eb80497f82e363" ma:taxonomyFieldName="Product_x0020_Line" ma:displayName="Product Lines" ma:fieldId="{482974df-aeb7-4e2a-a3eb-80497f82e363}" ma:taxonomyMulti="true" ma:sspId="5a7ce76b-f91d-4c51-82cd-80ebbbabd726" ma:termSetId="c3f8a31b-b352-4bab-9b3b-596e8932a72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07dc7102-d6ba-4901-a2b4-0fc5d0f50636}" ma:internalName="TaxCatchAll" ma:showField="CatchAllData" ma:web="18e65850-3d5f-442c-877f-add0bdbb83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07dc7102-d6ba-4901-a2b4-0fc5d0f50636}" ma:internalName="TaxCatchAllLabel" ma:readOnly="true" ma:showField="CatchAllDataLabel" ma:web="18e65850-3d5f-442c-877f-add0bdbb83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8d7d58bfa334fbb943d4590ad45c854 xmlns="225adf73-79c5-472d-8bcd-f54446908a27">
      <Terms xmlns="http://schemas.microsoft.com/office/infopath/2007/PartnerControls">
        <TermInfo xmlns="http://schemas.microsoft.com/office/infopath/2007/PartnerControls">
          <TermName xmlns="http://schemas.microsoft.com/office/infopath/2007/PartnerControls">Medical Directors</TermName>
          <TermId xmlns="http://schemas.microsoft.com/office/infopath/2007/PartnerControls">d28ff4dd-2be7-48b5-8657-1735bfc28a5d</TermId>
        </TermInfo>
      </Terms>
    </a8d7d58bfa334fbb943d4590ad45c854>
    <k82974dfaeb74e2aa3eb80497f82e363 xmlns="d88e6c7a-1605-4aa4-a29a-3e0df841a036">
      <Terms xmlns="http://schemas.microsoft.com/office/infopath/2007/PartnerControls">
        <TermInfo xmlns="http://schemas.microsoft.com/office/infopath/2007/PartnerControls">
          <TermName xmlns="http://schemas.microsoft.com/office/infopath/2007/PartnerControls">Medi-Cal</TermName>
          <TermId xmlns="http://schemas.microsoft.com/office/infopath/2007/PartnerControls">daee2327-0f83-4e70-90ca-f2c6fe21bd30</TermId>
        </TermInfo>
      </Terms>
    </k82974dfaeb74e2aa3eb80497f82e363>
    <TaxCatchAll xmlns="d88e6c7a-1605-4aa4-a29a-3e0df841a036">
      <Value>183</Value>
      <Value>75</Value>
      <Value>73</Value>
      <Value>254</Value>
      <Value>253</Value>
    </TaxCatchAll>
    <n616850c7cfd4d7fb3be5ad8c3e516b8 xmlns="225adf73-79c5-472d-8bcd-f54446908a27">
      <Terms xmlns="http://schemas.microsoft.com/office/infopath/2007/PartnerControls">
        <TermInfo xmlns="http://schemas.microsoft.com/office/infopath/2007/PartnerControls">
          <TermName xmlns="http://schemas.microsoft.com/office/infopath/2007/PartnerControls">Member Tagalog</TermName>
          <TermId xmlns="http://schemas.microsoft.com/office/infopath/2007/PartnerControls">f449efde-56f6-4c14-818a-7317930a03dc</TermId>
        </TermInfo>
      </Terms>
    </n616850c7cfd4d7fb3be5ad8c3e516b8>
    <Document_x0020_Description xmlns="225adf73-79c5-472d-8bcd-f54446908a27" xsi:nil="true"/>
    <k2a84c5d5caa4acab23911e17c601f32 xmlns="225adf73-79c5-472d-8bcd-f54446908a27">
      <Terms xmlns="http://schemas.microsoft.com/office/infopath/2007/PartnerControls">
        <TermInfo xmlns="http://schemas.microsoft.com/office/infopath/2007/PartnerControls">
          <TermName xmlns="http://schemas.microsoft.com/office/infopath/2007/PartnerControls">Member</TermName>
          <TermId xmlns="http://schemas.microsoft.com/office/infopath/2007/PartnerControls">538a0931-4e1b-4b2a-9a33-6e10893b6f99</TermId>
        </TermInfo>
      </Terms>
    </k2a84c5d5caa4acab23911e17c601f32>
    <o6969eb00a6c46fcb712200715050981 xmlns="225adf73-79c5-472d-8bcd-f54446908a27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8bdb4c98-cf76-453e-a330-e11679ea4fb9</TermId>
        </TermInfo>
      </Terms>
    </o6969eb00a6c46fcb712200715050981>
  </documentManagement>
</p:properties>
</file>

<file path=customXml/itemProps1.xml><?xml version="1.0" encoding="utf-8"?>
<ds:datastoreItem xmlns:ds="http://schemas.openxmlformats.org/officeDocument/2006/customXml" ds:itemID="{77AB63B8-481E-4192-A56E-80D87055D8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6DF459-D136-46BB-9607-B14CF49C4A60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E4FBFF81-4708-4ECA-B2B3-78E12A95C02A}"/>
</file>

<file path=customXml/itemProps4.xml><?xml version="1.0" encoding="utf-8"?>
<ds:datastoreItem xmlns:ds="http://schemas.openxmlformats.org/officeDocument/2006/customXml" ds:itemID="{6F058A1D-4B95-401A-B35D-341AE335D177}">
  <ds:schemaRefs>
    <ds:schemaRef ds:uri="http://schemas.microsoft.com/office/2006/metadata/properties"/>
    <ds:schemaRef ds:uri="http://schemas.microsoft.com/office/infopath/2007/PartnerControls"/>
    <ds:schemaRef ds:uri="225adf73-79c5-472d-8bcd-f54446908a27"/>
    <ds:schemaRef ds:uri="d88e6c7a-1605-4aa4-a29a-3e0df841a03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Partnership Healthplan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Harsha Kudum</dc:creator>
  <cp:lastModifiedBy>Harsha Kudum</cp:lastModifiedBy>
  <cp:revision>4</cp:revision>
  <dcterms:created xsi:type="dcterms:W3CDTF">2023-03-06T18:27:30Z</dcterms:created>
  <dcterms:modified xsi:type="dcterms:W3CDTF">2023-12-09T06:58:53Z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0x0101009F688BB1DE11FB43AE1F38D4E956EA100004DC52CECD5E6A429112AE2433EE5961</vt:lpwstr>
  </property>
  <property fmtid="{D5CDD505-2E9C-101B-9397-08002B2CF9AE}" pid="3" name="Content Language">
    <vt:lpwstr>73;#English|8bdb4c98-cf76-453e-a330-e11679ea4fb9</vt:lpwstr>
  </property>
  <property fmtid="{D5CDD505-2E9C-101B-9397-08002B2CF9AE}" pid="4" name="Sub Section">
    <vt:lpwstr>183;#Medical Directors|d28ff4dd-2be7-48b5-8657-1735bfc28a5d</vt:lpwstr>
  </property>
  <property fmtid="{D5CDD505-2E9C-101B-9397-08002B2CF9AE}" pid="5" name="Product Line">
    <vt:lpwstr>75;#Medi-Cal|daee2327-0f83-4e70-90ca-f2c6fe21bd30</vt:lpwstr>
  </property>
  <property fmtid="{D5CDD505-2E9C-101B-9397-08002B2CF9AE}" pid="6" name="Document Type">
    <vt:lpwstr>254;#Member|538a0931-4e1b-4b2a-9a33-6e10893b6f99</vt:lpwstr>
  </property>
  <property fmtid="{D5CDD505-2E9C-101B-9397-08002B2CF9AE}" pid="7" name="Website Section">
    <vt:lpwstr>253;#Member Tagalog|f449efde-56f6-4c14-818a-7317930a03dc</vt:lpwstr>
  </property>
</Properties>
</file>